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3" r:id="rId4"/>
  </p:sldMasterIdLst>
  <p:notesMasterIdLst>
    <p:notesMasterId r:id="rId12"/>
  </p:notesMasterIdLst>
  <p:handoutMasterIdLst>
    <p:handoutMasterId r:id="rId13"/>
  </p:handoutMasterIdLst>
  <p:sldIdLst>
    <p:sldId id="343" r:id="rId5"/>
    <p:sldId id="344" r:id="rId6"/>
    <p:sldId id="345" r:id="rId7"/>
    <p:sldId id="346" r:id="rId8"/>
    <p:sldId id="347" r:id="rId9"/>
    <p:sldId id="348" r:id="rId10"/>
    <p:sldId id="349" r:id="rId11"/>
  </p:sldIdLst>
  <p:sldSz cx="12192000" cy="6858000"/>
  <p:notesSz cx="6834188" cy="9979025"/>
  <p:custDataLst>
    <p:tags r:id="rId14"/>
  </p:custDataLst>
  <p:defaultTextStyle>
    <a:defPPr>
      <a:defRPr lang="de-DE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a Wittmann" initials="AW" lastIdx="1" clrIdx="0">
    <p:extLst>
      <p:ext uri="{19B8F6BF-5375-455C-9EA6-DF929625EA0E}">
        <p15:presenceInfo xmlns:p15="http://schemas.microsoft.com/office/powerpoint/2012/main" userId="S::Andrea.Wittmann@trivadis.com::0827b9ed-02bf-4208-b7ff-79938401776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C7C77"/>
    <a:srgbClr val="55B8A4"/>
    <a:srgbClr val="6D65AB"/>
    <a:srgbClr val="005279"/>
    <a:srgbClr val="788487"/>
    <a:srgbClr val="E40520"/>
    <a:srgbClr val="4091B6"/>
    <a:srgbClr val="D9DCE4"/>
    <a:srgbClr val="8CC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DEF3FF-3ABE-5442-9AE1-073ABB5CA92A}" v="20" dt="2022-09-20T09:01:44.7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88" autoAdjust="0"/>
    <p:restoredTop sz="96327" autoAdjust="0"/>
  </p:normalViewPr>
  <p:slideViewPr>
    <p:cSldViewPr snapToGrid="0">
      <p:cViewPr varScale="1">
        <p:scale>
          <a:sx n="112" d="100"/>
          <a:sy n="112" d="100"/>
        </p:scale>
        <p:origin x="224" y="4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4488" y="168"/>
      </p:cViewPr>
      <p:guideLst>
        <p:guide orient="horz" pos="3143"/>
        <p:guide pos="215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ehrli, Stefan" userId="3f36891e-f853-43e7-bcbc-2879a2513833" providerId="ADAL" clId="{44DEF3FF-3ABE-5442-9AE1-073ABB5CA92A}"/>
    <pc:docChg chg="undo redo custSel addSld modSld">
      <pc:chgData name="Oehrli, Stefan" userId="3f36891e-f853-43e7-bcbc-2879a2513833" providerId="ADAL" clId="{44DEF3FF-3ABE-5442-9AE1-073ABB5CA92A}" dt="2022-09-20T09:02:22.996" v="424" actId="14100"/>
      <pc:docMkLst>
        <pc:docMk/>
      </pc:docMkLst>
      <pc:sldChg chg="addSp delSp modSp mod modClrScheme chgLayout">
        <pc:chgData name="Oehrli, Stefan" userId="3f36891e-f853-43e7-bcbc-2879a2513833" providerId="ADAL" clId="{44DEF3FF-3ABE-5442-9AE1-073ABB5CA92A}" dt="2022-09-20T08:40:31.058" v="87" actId="1076"/>
        <pc:sldMkLst>
          <pc:docMk/>
          <pc:sldMk cId="740470740" sldId="344"/>
        </pc:sldMkLst>
        <pc:spChg chg="add mod ord">
          <ac:chgData name="Oehrli, Stefan" userId="3f36891e-f853-43e7-bcbc-2879a2513833" providerId="ADAL" clId="{44DEF3FF-3ABE-5442-9AE1-073ABB5CA92A}" dt="2022-09-20T08:37:25.225" v="12" actId="20577"/>
          <ac:spMkLst>
            <pc:docMk/>
            <pc:sldMk cId="740470740" sldId="344"/>
            <ac:spMk id="2" creationId="{C02891FB-7629-DF9E-D91F-939A2F026013}"/>
          </ac:spMkLst>
        </pc:spChg>
        <pc:spChg chg="add mod ord">
          <ac:chgData name="Oehrli, Stefan" userId="3f36891e-f853-43e7-bcbc-2879a2513833" providerId="ADAL" clId="{44DEF3FF-3ABE-5442-9AE1-073ABB5CA92A}" dt="2022-09-20T08:40:29.035" v="86" actId="14100"/>
          <ac:spMkLst>
            <pc:docMk/>
            <pc:sldMk cId="740470740" sldId="344"/>
            <ac:spMk id="3" creationId="{BA7141AE-EECE-2613-4BB7-8E48E9A78F5D}"/>
          </ac:spMkLst>
        </pc:spChg>
        <pc:spChg chg="del mod ord">
          <ac:chgData name="Oehrli, Stefan" userId="3f36891e-f853-43e7-bcbc-2879a2513833" providerId="ADAL" clId="{44DEF3FF-3ABE-5442-9AE1-073ABB5CA92A}" dt="2022-09-20T08:37:01.454" v="0" actId="700"/>
          <ac:spMkLst>
            <pc:docMk/>
            <pc:sldMk cId="740470740" sldId="344"/>
            <ac:spMk id="4" creationId="{F07ECF3C-A04A-4C47-B240-528CD7D39C31}"/>
          </ac:spMkLst>
        </pc:spChg>
        <pc:spChg chg="del mod ord">
          <ac:chgData name="Oehrli, Stefan" userId="3f36891e-f853-43e7-bcbc-2879a2513833" providerId="ADAL" clId="{44DEF3FF-3ABE-5442-9AE1-073ABB5CA92A}" dt="2022-09-20T08:37:01.454" v="0" actId="700"/>
          <ac:spMkLst>
            <pc:docMk/>
            <pc:sldMk cId="740470740" sldId="344"/>
            <ac:spMk id="5" creationId="{CA88D156-6762-E4A2-B760-5F10CD25A9C9}"/>
          </ac:spMkLst>
        </pc:spChg>
        <pc:spChg chg="add del mod ord">
          <ac:chgData name="Oehrli, Stefan" userId="3f36891e-f853-43e7-bcbc-2879a2513833" providerId="ADAL" clId="{44DEF3FF-3ABE-5442-9AE1-073ABB5CA92A}" dt="2022-09-20T08:37:34.199" v="13"/>
          <ac:spMkLst>
            <pc:docMk/>
            <pc:sldMk cId="740470740" sldId="344"/>
            <ac:spMk id="6" creationId="{A0DC37CC-9D68-0B68-9C8C-BBF3F54E3E97}"/>
          </ac:spMkLst>
        </pc:spChg>
        <pc:picChg chg="add mod">
          <ac:chgData name="Oehrli, Stefan" userId="3f36891e-f853-43e7-bcbc-2879a2513833" providerId="ADAL" clId="{44DEF3FF-3ABE-5442-9AE1-073ABB5CA92A}" dt="2022-09-20T08:40:31.058" v="87" actId="1076"/>
          <ac:picMkLst>
            <pc:docMk/>
            <pc:sldMk cId="740470740" sldId="344"/>
            <ac:picMk id="7" creationId="{6A19D793-64D2-6C57-8736-AEA5C041B2A2}"/>
          </ac:picMkLst>
        </pc:picChg>
        <pc:picChg chg="add del mod">
          <ac:chgData name="Oehrli, Stefan" userId="3f36891e-f853-43e7-bcbc-2879a2513833" providerId="ADAL" clId="{44DEF3FF-3ABE-5442-9AE1-073ABB5CA92A}" dt="2022-09-20T08:39:37.627" v="52"/>
          <ac:picMkLst>
            <pc:docMk/>
            <pc:sldMk cId="740470740" sldId="344"/>
            <ac:picMk id="8" creationId="{2AAD7F0E-275E-BD21-CF67-FDAF2B17458A}"/>
          </ac:picMkLst>
        </pc:picChg>
      </pc:sldChg>
      <pc:sldChg chg="addSp delSp modSp mod modClrScheme chgLayout">
        <pc:chgData name="Oehrli, Stefan" userId="3f36891e-f853-43e7-bcbc-2879a2513833" providerId="ADAL" clId="{44DEF3FF-3ABE-5442-9AE1-073ABB5CA92A}" dt="2022-09-20T08:43:16.767" v="132" actId="790"/>
        <pc:sldMkLst>
          <pc:docMk/>
          <pc:sldMk cId="667667959" sldId="345"/>
        </pc:sldMkLst>
        <pc:spChg chg="add mod ord">
          <ac:chgData name="Oehrli, Stefan" userId="3f36891e-f853-43e7-bcbc-2879a2513833" providerId="ADAL" clId="{44DEF3FF-3ABE-5442-9AE1-073ABB5CA92A}" dt="2022-09-20T08:43:16.767" v="132" actId="790"/>
          <ac:spMkLst>
            <pc:docMk/>
            <pc:sldMk cId="667667959" sldId="345"/>
            <ac:spMk id="2" creationId="{25BB8A42-982C-081B-24F8-2F97B4087780}"/>
          </ac:spMkLst>
        </pc:spChg>
        <pc:spChg chg="add del mod ord">
          <ac:chgData name="Oehrli, Stefan" userId="3f36891e-f853-43e7-bcbc-2879a2513833" providerId="ADAL" clId="{44DEF3FF-3ABE-5442-9AE1-073ABB5CA92A}" dt="2022-09-20T08:41:59.638" v="95"/>
          <ac:spMkLst>
            <pc:docMk/>
            <pc:sldMk cId="667667959" sldId="345"/>
            <ac:spMk id="3" creationId="{AA733FAE-CF66-EEB5-575F-673EB63ADC13}"/>
          </ac:spMkLst>
        </pc:spChg>
        <pc:spChg chg="mod ord">
          <ac:chgData name="Oehrli, Stefan" userId="3f36891e-f853-43e7-bcbc-2879a2513833" providerId="ADAL" clId="{44DEF3FF-3ABE-5442-9AE1-073ABB5CA92A}" dt="2022-09-20T08:43:16.767" v="132" actId="790"/>
          <ac:spMkLst>
            <pc:docMk/>
            <pc:sldMk cId="667667959" sldId="345"/>
            <ac:spMk id="4" creationId="{E7681C82-EF58-3836-AD27-6C8682856B7D}"/>
          </ac:spMkLst>
        </pc:spChg>
        <pc:spChg chg="del mod ord">
          <ac:chgData name="Oehrli, Stefan" userId="3f36891e-f853-43e7-bcbc-2879a2513833" providerId="ADAL" clId="{44DEF3FF-3ABE-5442-9AE1-073ABB5CA92A}" dt="2022-09-20T08:41:29.778" v="89" actId="700"/>
          <ac:spMkLst>
            <pc:docMk/>
            <pc:sldMk cId="667667959" sldId="345"/>
            <ac:spMk id="5" creationId="{8A87A6C8-72A1-737B-96BA-1AEFCAB55B0D}"/>
          </ac:spMkLst>
        </pc:spChg>
        <pc:spChg chg="add mod">
          <ac:chgData name="Oehrli, Stefan" userId="3f36891e-f853-43e7-bcbc-2879a2513833" providerId="ADAL" clId="{44DEF3FF-3ABE-5442-9AE1-073ABB5CA92A}" dt="2022-09-20T08:43:16.767" v="132" actId="790"/>
          <ac:spMkLst>
            <pc:docMk/>
            <pc:sldMk cId="667667959" sldId="345"/>
            <ac:spMk id="7" creationId="{3433CC1D-6AAB-2439-C229-7A0FBE17B660}"/>
          </ac:spMkLst>
        </pc:spChg>
        <pc:picChg chg="add mod">
          <ac:chgData name="Oehrli, Stefan" userId="3f36891e-f853-43e7-bcbc-2879a2513833" providerId="ADAL" clId="{44DEF3FF-3ABE-5442-9AE1-073ABB5CA92A}" dt="2022-09-20T08:42:01.078" v="96" actId="1076"/>
          <ac:picMkLst>
            <pc:docMk/>
            <pc:sldMk cId="667667959" sldId="345"/>
            <ac:picMk id="6" creationId="{8F17DDE2-C30E-5571-0DAA-E2818C43A85F}"/>
          </ac:picMkLst>
        </pc:picChg>
      </pc:sldChg>
      <pc:sldChg chg="addSp delSp modSp new mod">
        <pc:chgData name="Oehrli, Stefan" userId="3f36891e-f853-43e7-bcbc-2879a2513833" providerId="ADAL" clId="{44DEF3FF-3ABE-5442-9AE1-073ABB5CA92A}" dt="2022-09-20T08:47:32.030" v="240" actId="20577"/>
        <pc:sldMkLst>
          <pc:docMk/>
          <pc:sldMk cId="2299808428" sldId="346"/>
        </pc:sldMkLst>
        <pc:spChg chg="mod">
          <ac:chgData name="Oehrli, Stefan" userId="3f36891e-f853-43e7-bcbc-2879a2513833" providerId="ADAL" clId="{44DEF3FF-3ABE-5442-9AE1-073ABB5CA92A}" dt="2022-09-20T08:46:54.622" v="228" actId="790"/>
          <ac:spMkLst>
            <pc:docMk/>
            <pc:sldMk cId="2299808428" sldId="346"/>
            <ac:spMk id="2" creationId="{4EFAC29C-9DC5-8F07-7EBA-EA93EC3AC05F}"/>
          </ac:spMkLst>
        </pc:spChg>
        <pc:spChg chg="del">
          <ac:chgData name="Oehrli, Stefan" userId="3f36891e-f853-43e7-bcbc-2879a2513833" providerId="ADAL" clId="{44DEF3FF-3ABE-5442-9AE1-073ABB5CA92A}" dt="2022-09-20T08:44:43.855" v="160"/>
          <ac:spMkLst>
            <pc:docMk/>
            <pc:sldMk cId="2299808428" sldId="346"/>
            <ac:spMk id="3" creationId="{A82AC1E0-2DF5-177A-9077-D027C1439976}"/>
          </ac:spMkLst>
        </pc:spChg>
        <pc:spChg chg="mod">
          <ac:chgData name="Oehrli, Stefan" userId="3f36891e-f853-43e7-bcbc-2879a2513833" providerId="ADAL" clId="{44DEF3FF-3ABE-5442-9AE1-073ABB5CA92A}" dt="2022-09-20T08:47:32.030" v="240" actId="20577"/>
          <ac:spMkLst>
            <pc:docMk/>
            <pc:sldMk cId="2299808428" sldId="346"/>
            <ac:spMk id="4" creationId="{52016D7D-BC36-F822-C724-96654273D754}"/>
          </ac:spMkLst>
        </pc:spChg>
        <pc:spChg chg="add mod">
          <ac:chgData name="Oehrli, Stefan" userId="3f36891e-f853-43e7-bcbc-2879a2513833" providerId="ADAL" clId="{44DEF3FF-3ABE-5442-9AE1-073ABB5CA92A}" dt="2022-09-20T08:47:00.350" v="229" actId="1076"/>
          <ac:spMkLst>
            <pc:docMk/>
            <pc:sldMk cId="2299808428" sldId="346"/>
            <ac:spMk id="6" creationId="{A7155837-15B8-DF07-9C8E-19B673D30D31}"/>
          </ac:spMkLst>
        </pc:spChg>
        <pc:picChg chg="add mod">
          <ac:chgData name="Oehrli, Stefan" userId="3f36891e-f853-43e7-bcbc-2879a2513833" providerId="ADAL" clId="{44DEF3FF-3ABE-5442-9AE1-073ABB5CA92A}" dt="2022-09-20T08:46:04.558" v="187" actId="1076"/>
          <ac:picMkLst>
            <pc:docMk/>
            <pc:sldMk cId="2299808428" sldId="346"/>
            <ac:picMk id="5" creationId="{F7E12A24-8472-4E2E-D283-904B854CCD5A}"/>
          </ac:picMkLst>
        </pc:picChg>
      </pc:sldChg>
      <pc:sldChg chg="addSp delSp modSp new mod modClrScheme chgLayout">
        <pc:chgData name="Oehrli, Stefan" userId="3f36891e-f853-43e7-bcbc-2879a2513833" providerId="ADAL" clId="{44DEF3FF-3ABE-5442-9AE1-073ABB5CA92A}" dt="2022-09-20T08:48:23.875" v="261" actId="20577"/>
        <pc:sldMkLst>
          <pc:docMk/>
          <pc:sldMk cId="3235297636" sldId="347"/>
        </pc:sldMkLst>
        <pc:spChg chg="del mod ord">
          <ac:chgData name="Oehrli, Stefan" userId="3f36891e-f853-43e7-bcbc-2879a2513833" providerId="ADAL" clId="{44DEF3FF-3ABE-5442-9AE1-073ABB5CA92A}" dt="2022-09-20T08:48:08.818" v="242" actId="700"/>
          <ac:spMkLst>
            <pc:docMk/>
            <pc:sldMk cId="3235297636" sldId="347"/>
            <ac:spMk id="2" creationId="{835CAD1C-F57E-257B-7C30-A21B0C1055F5}"/>
          </ac:spMkLst>
        </pc:spChg>
        <pc:spChg chg="del mod ord">
          <ac:chgData name="Oehrli, Stefan" userId="3f36891e-f853-43e7-bcbc-2879a2513833" providerId="ADAL" clId="{44DEF3FF-3ABE-5442-9AE1-073ABB5CA92A}" dt="2022-09-20T08:48:08.818" v="242" actId="700"/>
          <ac:spMkLst>
            <pc:docMk/>
            <pc:sldMk cId="3235297636" sldId="347"/>
            <ac:spMk id="3" creationId="{848E21A7-40BC-9800-245C-95FF60B6B07F}"/>
          </ac:spMkLst>
        </pc:spChg>
        <pc:spChg chg="del">
          <ac:chgData name="Oehrli, Stefan" userId="3f36891e-f853-43e7-bcbc-2879a2513833" providerId="ADAL" clId="{44DEF3FF-3ABE-5442-9AE1-073ABB5CA92A}" dt="2022-09-20T08:48:08.818" v="242" actId="700"/>
          <ac:spMkLst>
            <pc:docMk/>
            <pc:sldMk cId="3235297636" sldId="347"/>
            <ac:spMk id="4" creationId="{681161CB-83F2-9E4D-3987-5A229022A582}"/>
          </ac:spMkLst>
        </pc:spChg>
        <pc:spChg chg="add mod ord">
          <ac:chgData name="Oehrli, Stefan" userId="3f36891e-f853-43e7-bcbc-2879a2513833" providerId="ADAL" clId="{44DEF3FF-3ABE-5442-9AE1-073ABB5CA92A}" dt="2022-09-20T08:48:23.875" v="261" actId="20577"/>
          <ac:spMkLst>
            <pc:docMk/>
            <pc:sldMk cId="3235297636" sldId="347"/>
            <ac:spMk id="5" creationId="{F78D2D54-1C7A-052F-16D5-68C17C8F71A0}"/>
          </ac:spMkLst>
        </pc:spChg>
        <pc:spChg chg="add mod ord">
          <ac:chgData name="Oehrli, Stefan" userId="3f36891e-f853-43e7-bcbc-2879a2513833" providerId="ADAL" clId="{44DEF3FF-3ABE-5442-9AE1-073ABB5CA92A}" dt="2022-09-20T08:48:08.818" v="242" actId="700"/>
          <ac:spMkLst>
            <pc:docMk/>
            <pc:sldMk cId="3235297636" sldId="347"/>
            <ac:spMk id="6" creationId="{CD50517C-F86B-31AE-5D84-A90AE8367883}"/>
          </ac:spMkLst>
        </pc:spChg>
      </pc:sldChg>
      <pc:sldChg chg="addSp delSp modSp new mod modClrScheme chgLayout">
        <pc:chgData name="Oehrli, Stefan" userId="3f36891e-f853-43e7-bcbc-2879a2513833" providerId="ADAL" clId="{44DEF3FF-3ABE-5442-9AE1-073ABB5CA92A}" dt="2022-09-20T08:53:21.876" v="319" actId="20577"/>
        <pc:sldMkLst>
          <pc:docMk/>
          <pc:sldMk cId="1710710665" sldId="348"/>
        </pc:sldMkLst>
        <pc:spChg chg="del mod ord">
          <ac:chgData name="Oehrli, Stefan" userId="3f36891e-f853-43e7-bcbc-2879a2513833" providerId="ADAL" clId="{44DEF3FF-3ABE-5442-9AE1-073ABB5CA92A}" dt="2022-09-20T08:48:30.390" v="263" actId="700"/>
          <ac:spMkLst>
            <pc:docMk/>
            <pc:sldMk cId="1710710665" sldId="348"/>
            <ac:spMk id="2" creationId="{9244EB90-4A4D-751B-2C93-3A83B8CFAF48}"/>
          </ac:spMkLst>
        </pc:spChg>
        <pc:spChg chg="del mod ord">
          <ac:chgData name="Oehrli, Stefan" userId="3f36891e-f853-43e7-bcbc-2879a2513833" providerId="ADAL" clId="{44DEF3FF-3ABE-5442-9AE1-073ABB5CA92A}" dt="2022-09-20T08:48:30.390" v="263" actId="700"/>
          <ac:spMkLst>
            <pc:docMk/>
            <pc:sldMk cId="1710710665" sldId="348"/>
            <ac:spMk id="3" creationId="{E04AB8DD-2127-FC06-7068-B83770F33421}"/>
          </ac:spMkLst>
        </pc:spChg>
        <pc:spChg chg="add mod ord">
          <ac:chgData name="Oehrli, Stefan" userId="3f36891e-f853-43e7-bcbc-2879a2513833" providerId="ADAL" clId="{44DEF3FF-3ABE-5442-9AE1-073ABB5CA92A}" dt="2022-09-20T08:48:40.574" v="264"/>
          <ac:spMkLst>
            <pc:docMk/>
            <pc:sldMk cId="1710710665" sldId="348"/>
            <ac:spMk id="4" creationId="{6FC754BF-26C9-C524-6B13-2650719A6917}"/>
          </ac:spMkLst>
        </pc:spChg>
        <pc:spChg chg="add mod ord">
          <ac:chgData name="Oehrli, Stefan" userId="3f36891e-f853-43e7-bcbc-2879a2513833" providerId="ADAL" clId="{44DEF3FF-3ABE-5442-9AE1-073ABB5CA92A}" dt="2022-09-20T08:53:21.876" v="319" actId="20577"/>
          <ac:spMkLst>
            <pc:docMk/>
            <pc:sldMk cId="1710710665" sldId="348"/>
            <ac:spMk id="5" creationId="{ED75EC4A-54F1-2428-7D3B-EBC37A2E4C73}"/>
          </ac:spMkLst>
        </pc:spChg>
        <pc:picChg chg="add mod">
          <ac:chgData name="Oehrli, Stefan" userId="3f36891e-f853-43e7-bcbc-2879a2513833" providerId="ADAL" clId="{44DEF3FF-3ABE-5442-9AE1-073ABB5CA92A}" dt="2022-09-20T08:51:40.805" v="288" actId="1076"/>
          <ac:picMkLst>
            <pc:docMk/>
            <pc:sldMk cId="1710710665" sldId="348"/>
            <ac:picMk id="6" creationId="{25813DCA-702C-EB80-1338-C278E6BDF3A4}"/>
          </ac:picMkLst>
        </pc:picChg>
      </pc:sldChg>
      <pc:sldChg chg="addSp modSp new mod">
        <pc:chgData name="Oehrli, Stefan" userId="3f36891e-f853-43e7-bcbc-2879a2513833" providerId="ADAL" clId="{44DEF3FF-3ABE-5442-9AE1-073ABB5CA92A}" dt="2022-09-20T09:02:22.996" v="424" actId="14100"/>
        <pc:sldMkLst>
          <pc:docMk/>
          <pc:sldMk cId="3140670531" sldId="349"/>
        </pc:sldMkLst>
        <pc:spChg chg="mod">
          <ac:chgData name="Oehrli, Stefan" userId="3f36891e-f853-43e7-bcbc-2879a2513833" providerId="ADAL" clId="{44DEF3FF-3ABE-5442-9AE1-073ABB5CA92A}" dt="2022-09-20T08:54:01.486" v="323"/>
          <ac:spMkLst>
            <pc:docMk/>
            <pc:sldMk cId="3140670531" sldId="349"/>
            <ac:spMk id="2" creationId="{18183240-1708-5F48-CDCC-7A683A829607}"/>
          </ac:spMkLst>
        </pc:spChg>
        <pc:spChg chg="mod">
          <ac:chgData name="Oehrli, Stefan" userId="3f36891e-f853-43e7-bcbc-2879a2513833" providerId="ADAL" clId="{44DEF3FF-3ABE-5442-9AE1-073ABB5CA92A}" dt="2022-09-20T09:02:19.114" v="422" actId="12"/>
          <ac:spMkLst>
            <pc:docMk/>
            <pc:sldMk cId="3140670531" sldId="349"/>
            <ac:spMk id="3" creationId="{C9B941D3-BD5F-576D-BE44-DFB53A5201D4}"/>
          </ac:spMkLst>
        </pc:spChg>
        <pc:spChg chg="add mod">
          <ac:chgData name="Oehrli, Stefan" userId="3f36891e-f853-43e7-bcbc-2879a2513833" providerId="ADAL" clId="{44DEF3FF-3ABE-5442-9AE1-073ABB5CA92A}" dt="2022-09-20T09:01:48.404" v="408" actId="1076"/>
          <ac:spMkLst>
            <pc:docMk/>
            <pc:sldMk cId="3140670531" sldId="349"/>
            <ac:spMk id="6" creationId="{A84259C9-03E1-4D49-9616-16815D9B83AF}"/>
          </ac:spMkLst>
        </pc:spChg>
        <pc:picChg chg="add mod">
          <ac:chgData name="Oehrli, Stefan" userId="3f36891e-f853-43e7-bcbc-2879a2513833" providerId="ADAL" clId="{44DEF3FF-3ABE-5442-9AE1-073ABB5CA92A}" dt="2022-09-20T09:02:22.996" v="424" actId="14100"/>
          <ac:picMkLst>
            <pc:docMk/>
            <pc:sldMk cId="3140670531" sldId="349"/>
            <ac:picMk id="4" creationId="{EE841DC1-6D09-2482-BF12-098151BE13A4}"/>
          </ac:picMkLst>
        </pc:picChg>
        <pc:picChg chg="add mod">
          <ac:chgData name="Oehrli, Stefan" userId="3f36891e-f853-43e7-bcbc-2879a2513833" providerId="ADAL" clId="{44DEF3FF-3ABE-5442-9AE1-073ABB5CA92A}" dt="2022-09-20T09:01:44.715" v="407" actId="1076"/>
          <ac:picMkLst>
            <pc:docMk/>
            <pc:sldMk cId="3140670531" sldId="349"/>
            <ac:picMk id="5" creationId="{183D6553-50CC-ECD5-B1E8-6D663B27EB3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pPr/>
              <a:t>20.09.22</a:t>
            </a:fld>
            <a:endParaRPr lang="de-DE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pPr/>
              <a:t>‹#›</a:t>
            </a:fld>
            <a:endParaRPr lang="de-DE">
              <a:latin typeface="Open Sans Light" pitchFamily="2" charset="0"/>
              <a:ea typeface="Open Sans Light" pitchFamily="2" charset="0"/>
              <a:cs typeface="Open Sa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jpeg>
</file>

<file path=ppt/media/image16.jpeg>
</file>

<file path=ppt/media/image17.png>
</file>

<file path=ppt/media/image18.png>
</file>

<file path=ppt/media/image19.svg>
</file>

<file path=ppt/media/image2.png>
</file>

<file path=ppt/media/image20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5491" y="657416"/>
            <a:ext cx="6766572" cy="3807005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170" rtl="0" eaLnBrk="1" latinLnBrk="0" hangingPunct="1">
      <a:spcBef>
        <a:spcPts val="600"/>
      </a:spcBef>
      <a:spcAft>
        <a:spcPts val="600"/>
      </a:spcAft>
      <a:defRPr sz="1200" b="0" i="0" kern="1200">
        <a:solidFill>
          <a:srgbClr val="535353"/>
        </a:solidFill>
        <a:latin typeface="Open Sans Light" pitchFamily="2" charset="0"/>
        <a:ea typeface="Open Sans Light" pitchFamily="2" charset="0"/>
        <a:cs typeface="Open Sans Light" pitchFamily="2" charset="0"/>
      </a:defRPr>
    </a:lvl1pPr>
    <a:lvl2pPr marL="228594" indent="-228594" algn="l" defTabSz="1219170" rtl="0" eaLnBrk="1" latinLnBrk="0" hangingPunct="1">
      <a:spcBef>
        <a:spcPts val="300"/>
      </a:spcBef>
      <a:spcAft>
        <a:spcPts val="0"/>
      </a:spcAft>
      <a:buSzPct val="120000"/>
      <a:buFont typeface="Wingdings" pitchFamily="2" charset="2"/>
      <a:buChar char="§"/>
      <a:defRPr sz="1200" b="0" i="0" kern="1200">
        <a:solidFill>
          <a:srgbClr val="535353"/>
        </a:solidFill>
        <a:latin typeface="Open Sans Light" pitchFamily="2" charset="0"/>
        <a:ea typeface="Open Sans Light" pitchFamily="2" charset="0"/>
        <a:cs typeface="Open Sans Light" pitchFamily="2" charset="0"/>
      </a:defRPr>
    </a:lvl2pPr>
    <a:lvl3pPr marL="482588" indent="-253994" algn="l" defTabSz="1219170" rtl="0" eaLnBrk="1" latinLnBrk="0" hangingPunct="1">
      <a:spcBef>
        <a:spcPts val="300"/>
      </a:spcBef>
      <a:spcAft>
        <a:spcPts val="0"/>
      </a:spcAft>
      <a:buSzPct val="120000"/>
      <a:buFont typeface="Courier New" panose="02070309020205020404" pitchFamily="49" charset="0"/>
      <a:buChar char="o"/>
      <a:tabLst/>
      <a:defRPr sz="1200" b="0" i="0" kern="1200">
        <a:solidFill>
          <a:srgbClr val="535353"/>
        </a:solidFill>
        <a:latin typeface="Open Sans Light" pitchFamily="2" charset="0"/>
        <a:ea typeface="Open Sans Light" pitchFamily="2" charset="0"/>
        <a:cs typeface="Open Sans Light" pitchFamily="2" charset="0"/>
      </a:defRPr>
    </a:lvl3pPr>
    <a:lvl4pPr marL="711182" indent="-228594" algn="l" defTabSz="1219170" rtl="0" eaLnBrk="1" latinLnBrk="0" hangingPunct="1">
      <a:spcBef>
        <a:spcPts val="300"/>
      </a:spcBef>
      <a:spcAft>
        <a:spcPts val="0"/>
      </a:spcAft>
      <a:buSzPct val="120000"/>
      <a:buFont typeface="Courier New" panose="02070309020205020404" pitchFamily="49" charset="0"/>
      <a:buChar char="o"/>
      <a:defRPr sz="1200" b="0" i="0" kern="1200">
        <a:solidFill>
          <a:srgbClr val="535353"/>
        </a:solidFill>
        <a:latin typeface="Open Sans Light" pitchFamily="2" charset="0"/>
        <a:ea typeface="Open Sans Light" pitchFamily="2" charset="0"/>
        <a:cs typeface="Open Sans Light" pitchFamily="2" charset="0"/>
      </a:defRPr>
    </a:lvl4pPr>
    <a:lvl5pPr marL="2438339" algn="l" defTabSz="1219170" rtl="0" eaLnBrk="1" latinLnBrk="0" hangingPunct="1">
      <a:defRPr sz="1600" kern="1200">
        <a:solidFill>
          <a:srgbClr val="535353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400" y="657225"/>
            <a:ext cx="6765925" cy="38068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08432-0240-4102-B75D-1C8A47998186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857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www.trivadis.com/de/" TargetMode="External"/><Relationship Id="rId7" Type="http://schemas.openxmlformats.org/officeDocument/2006/relationships/hyperlink" Target="mailto:info@trivadis.com" TargetMode="External"/><Relationship Id="rId12" Type="http://schemas.openxmlformats.org/officeDocument/2006/relationships/image" Target="../media/image9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11" Type="http://schemas.openxmlformats.org/officeDocument/2006/relationships/image" Target="../media/image8.png"/><Relationship Id="rId5" Type="http://schemas.openxmlformats.org/officeDocument/2006/relationships/image" Target="../media/image4.png"/><Relationship Id="rId10" Type="http://schemas.openxmlformats.org/officeDocument/2006/relationships/hyperlink" Target="tel:+41584595555" TargetMode="External"/><Relationship Id="rId4" Type="http://schemas.openxmlformats.org/officeDocument/2006/relationships/hyperlink" Target="https://www.linkedin.com/in/" TargetMode="External"/><Relationship Id="rId9" Type="http://schemas.openxmlformats.org/officeDocument/2006/relationships/image" Target="../media/image7.sv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lang="en-US" sz="4000" b="1" i="0" kern="1200" dirty="0">
                <a:solidFill>
                  <a:schemeClr val="bg1"/>
                </a:solidFill>
                <a:latin typeface="Montserrat SemiBold" pitchFamily="2" charset="77"/>
                <a:ea typeface="+mn-ea"/>
                <a:cs typeface="+mn-cs"/>
              </a:defRPr>
            </a:lvl1pPr>
          </a:lstStyle>
          <a:p>
            <a:pPr marL="0" lvl="0" indent="0" algn="ctr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1"/>
            <a:ext cx="10363200" cy="5715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lang="en-US" sz="2000" b="0" i="0" kern="1200" dirty="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Click to edit Master subtitle style</a:t>
            </a:r>
            <a:endParaRPr lang="de-CH" noProof="0"/>
          </a:p>
        </p:txBody>
      </p:sp>
      <p:pic>
        <p:nvPicPr>
          <p:cNvPr id="9" name="Grafik 6">
            <a:extLst>
              <a:ext uri="{FF2B5EF4-FFF2-40B4-BE49-F238E27FC236}">
                <a16:creationId xmlns:a16="http://schemas.microsoft.com/office/drawing/2014/main" id="{831D9137-EED9-064E-A932-4B446A5434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CE13F44-3358-ED47-A754-FA45EA46C50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4400" y="4743450"/>
            <a:ext cx="10363200" cy="365125"/>
          </a:xfrm>
          <a:prstGeom prst="rect">
            <a:avLst/>
          </a:prstGeom>
        </p:spPr>
        <p:txBody>
          <a:bodyPr/>
          <a:lstStyle>
            <a:lvl1pPr algn="ctr">
              <a:defRPr b="0" i="0">
                <a:solidFill>
                  <a:srgbClr val="F2F2F2"/>
                </a:solidFill>
                <a:latin typeface="Montserrat" pitchFamily="2" charset="77"/>
              </a:defRPr>
            </a:lvl1pPr>
          </a:lstStyle>
          <a:p>
            <a:fld id="{241EB5C9-1307-BA42-ABA2-0BC069CD8E7F}" type="datetimeFigureOut">
              <a:rPr lang="de-CH" noProof="0" smtClean="0"/>
              <a:pPr/>
              <a:t>20.09.22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179127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/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3C43091-4154-DD5B-83F1-304052C2CAB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396875" y="2273300"/>
            <a:ext cx="11388725" cy="42185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FA17114-4D30-C41A-255A-5CC207F601C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96875" y="1744664"/>
            <a:ext cx="11388725" cy="50178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ED261FE-47C5-94AF-9ADE-E7CB0AC6991E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3F4967A5-07A0-EBD4-D615-D9432CA6D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29252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E144F9E-19DE-5478-DA44-5CA47AC03E73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C68C93-67BC-67DF-8EC3-70C249F0B59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875" y="1744663"/>
            <a:ext cx="11382375" cy="47402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450131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1" descr="2008292_Trivadis_PPT_Concept_Design_CICD4.png">
            <a:extLst>
              <a:ext uri="{FF2B5EF4-FFF2-40B4-BE49-F238E27FC236}">
                <a16:creationId xmlns:a16="http://schemas.microsoft.com/office/drawing/2014/main" id="{AA75E9A7-E41D-D7BF-CC77-E96A62402F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5" y="0"/>
            <a:ext cx="1219352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C4EEE7-C7B5-915E-F7AD-35B1BAE6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A7E99-69CC-212E-BDF5-585DA57B6904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en-US" sz="240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209062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 Highligh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6">
            <a:extLst>
              <a:ext uri="{FF2B5EF4-FFF2-40B4-BE49-F238E27FC236}">
                <a16:creationId xmlns:a16="http://schemas.microsoft.com/office/drawing/2014/main" id="{831D9137-EED9-064E-A932-4B446A5434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8F026BC-3538-7E49-BD0D-C53A427C2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720" y="195600"/>
            <a:ext cx="10393680" cy="444481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F2F2F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1B82C55-193B-BD47-BCF4-D5E5247640BD}"/>
              </a:ext>
            </a:extLst>
          </p:cNvPr>
          <p:cNvSpPr txBox="1">
            <a:spLocks/>
          </p:cNvSpPr>
          <p:nvPr userDrawn="1"/>
        </p:nvSpPr>
        <p:spPr>
          <a:xfrm>
            <a:off x="609600" y="207485"/>
            <a:ext cx="579120" cy="4325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5EF2332-01BF-834F-8236-50238282D533}" type="slidenum">
              <a:rPr lang="en-US" sz="2000" smtClean="0">
                <a:solidFill>
                  <a:srgbClr val="F2F2F2"/>
                </a:solidFill>
              </a:rPr>
              <a:pPr/>
              <a:t>‹#›</a:t>
            </a:fld>
            <a:endParaRPr lang="en-US" sz="2000" dirty="0">
              <a:solidFill>
                <a:srgbClr val="F2F2F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811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dient Slide 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6">
            <a:extLst>
              <a:ext uri="{FF2B5EF4-FFF2-40B4-BE49-F238E27FC236}">
                <a16:creationId xmlns:a16="http://schemas.microsoft.com/office/drawing/2014/main" id="{831D9137-EED9-064E-A932-4B446A5434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70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ivadis Clai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6">
            <a:extLst>
              <a:ext uri="{FF2B5EF4-FFF2-40B4-BE49-F238E27FC236}">
                <a16:creationId xmlns:a16="http://schemas.microsoft.com/office/drawing/2014/main" id="{831D9137-EED9-064E-A932-4B446A54343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  <p:sp>
        <p:nvSpPr>
          <p:cNvPr id="5" name="Rechteck 5">
            <a:extLst>
              <a:ext uri="{FF2B5EF4-FFF2-40B4-BE49-F238E27FC236}">
                <a16:creationId xmlns:a16="http://schemas.microsoft.com/office/drawing/2014/main" id="{7C5B28A8-D3C5-774D-8C7F-50E140526047}"/>
              </a:ext>
            </a:extLst>
          </p:cNvPr>
          <p:cNvSpPr/>
          <p:nvPr userDrawn="1"/>
        </p:nvSpPr>
        <p:spPr>
          <a:xfrm>
            <a:off x="1053548" y="2028616"/>
            <a:ext cx="10084904" cy="2800767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1200"/>
              </a:spcAft>
            </a:pPr>
            <a: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  <a:t>Together we are </a:t>
            </a:r>
            <a:b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</a:br>
            <a: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  <a:t>#1 partner for businesses to harness the power of data </a:t>
            </a:r>
            <a:b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</a:br>
            <a:r>
              <a:rPr lang="en-US" sz="4400" b="1" i="0" cap="all" noProof="0" dirty="0">
                <a:solidFill>
                  <a:schemeClr val="bg1"/>
                </a:solidFill>
                <a:latin typeface="Montserrat" pitchFamily="2" charset="77"/>
                <a:cs typeface="Impact"/>
              </a:rPr>
              <a:t>for a smarter life</a:t>
            </a:r>
            <a:endParaRPr lang="en-US" sz="4400" b="1" i="0" cap="all" noProof="0" dirty="0">
              <a:solidFill>
                <a:schemeClr val="bg1"/>
              </a:solidFill>
              <a:latin typeface="Montserrat" pitchFamily="2" charset="77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492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Trivadis Log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9">
            <a:extLst>
              <a:ext uri="{FF2B5EF4-FFF2-40B4-BE49-F238E27FC236}">
                <a16:creationId xmlns:a16="http://schemas.microsoft.com/office/drawing/2014/main" id="{B7B2D3E9-C883-E94B-8958-523247E1404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70237" y="2567227"/>
            <a:ext cx="8651529" cy="172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646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817017"/>
            <a:ext cx="10363200" cy="1362075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lang="en-US" sz="4000" b="1" i="0" kern="1200" noProof="0" dirty="0">
                <a:solidFill>
                  <a:schemeClr val="bg1"/>
                </a:solidFill>
                <a:latin typeface="Montserrat SemiBold" pitchFamily="2" charset="77"/>
                <a:ea typeface="+mn-ea"/>
                <a:cs typeface="+mn-cs"/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4179092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lang="en-US" sz="2000" b="0" i="0" kern="1200" baseline="0" dirty="0" smtClean="0">
                <a:solidFill>
                  <a:schemeClr val="bg1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/>
              <a:t>Click to edit Master text styles</a:t>
            </a:r>
          </a:p>
        </p:txBody>
      </p:sp>
      <p:pic>
        <p:nvPicPr>
          <p:cNvPr id="8" name="Grafik 6">
            <a:extLst>
              <a:ext uri="{FF2B5EF4-FFF2-40B4-BE49-F238E27FC236}">
                <a16:creationId xmlns:a16="http://schemas.microsoft.com/office/drawing/2014/main" id="{8CBB7647-EE14-0241-8932-C98B8088448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7013" y="6168213"/>
            <a:ext cx="1135388" cy="376279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3A071D3-07B7-CA02-BEC8-073894938530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>
                <a:solidFill>
                  <a:schemeClr val="bg1"/>
                </a:solidFill>
              </a:rPr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747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rstellung Refer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3671" y="391750"/>
            <a:ext cx="10760765" cy="444481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400" cap="all" baseline="0"/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70B13A-601D-2141-81B9-08398F1C9740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pic>
        <p:nvPicPr>
          <p:cNvPr id="9" name="Bild 12">
            <a:extLst>
              <a:ext uri="{FF2B5EF4-FFF2-40B4-BE49-F238E27FC236}">
                <a16:creationId xmlns:a16="http://schemas.microsoft.com/office/drawing/2014/main" id="{DA17B1D5-6FDF-124E-BAB8-4FC671330C9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041" y="6081581"/>
            <a:ext cx="3528395" cy="393743"/>
          </a:xfrm>
          <a:prstGeom prst="rect">
            <a:avLst/>
          </a:prstGeom>
        </p:spPr>
      </p:pic>
      <p:sp>
        <p:nvSpPr>
          <p:cNvPr id="10" name="Textfeld 24">
            <a:hlinkClick r:id="rId3"/>
            <a:extLst>
              <a:ext uri="{FF2B5EF4-FFF2-40B4-BE49-F238E27FC236}">
                <a16:creationId xmlns:a16="http://schemas.microsoft.com/office/drawing/2014/main" id="{6BA97247-CC03-E34A-BB9A-F424D705D3A4}"/>
              </a:ext>
            </a:extLst>
          </p:cNvPr>
          <p:cNvSpPr txBox="1"/>
          <p:nvPr userDrawn="1"/>
        </p:nvSpPr>
        <p:spPr>
          <a:xfrm>
            <a:off x="9979118" y="6153645"/>
            <a:ext cx="1609815" cy="300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CH" sz="1351" noProof="0"/>
          </a:p>
        </p:txBody>
      </p:sp>
      <p:sp>
        <p:nvSpPr>
          <p:cNvPr id="12" name="Bildplatzhalter 30">
            <a:extLst>
              <a:ext uri="{FF2B5EF4-FFF2-40B4-BE49-F238E27FC236}">
                <a16:creationId xmlns:a16="http://schemas.microsoft.com/office/drawing/2014/main" id="{85D9BFAE-4C96-D245-BE23-B4588990D01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97566" y="1736035"/>
            <a:ext cx="3631095" cy="3697357"/>
          </a:xfrm>
          <a:prstGeom prst="flowChartConnector">
            <a:avLst/>
          </a:prstGeom>
        </p:spPr>
        <p:txBody>
          <a:bodyPr/>
          <a:lstStyle>
            <a:lvl1pPr marL="0" indent="0">
              <a:buNone/>
              <a:defRPr lang="de-CH" sz="1800" b="1" kern="1200" baseline="0" dirty="0">
                <a:solidFill>
                  <a:schemeClr val="bg1"/>
                </a:solidFill>
                <a:latin typeface="Open Sans Light"/>
                <a:ea typeface="Open Sans" panose="020B0606030504020204" pitchFamily="34" charset="0"/>
                <a:cs typeface="Open Sans Light"/>
              </a:defRPr>
            </a:lvl1pPr>
          </a:lstStyle>
          <a:p>
            <a:r>
              <a:rPr lang="de-CH" noProof="0"/>
              <a:t>Bild</a:t>
            </a:r>
          </a:p>
        </p:txBody>
      </p:sp>
      <p:sp>
        <p:nvSpPr>
          <p:cNvPr id="19" name="Inhaltsplatzhalter 19">
            <a:extLst>
              <a:ext uri="{FF2B5EF4-FFF2-40B4-BE49-F238E27FC236}">
                <a16:creationId xmlns:a16="http://schemas.microsoft.com/office/drawing/2014/main" id="{60F18873-CF3B-5C4A-B416-5EE745E6B15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80451" y="1737834"/>
            <a:ext cx="7513983" cy="35971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de-DE" sz="2400" b="1" kern="1200" cap="all" spc="100" baseline="0" dirty="0" smtClean="0">
                <a:solidFill>
                  <a:srgbClr val="1E2846"/>
                </a:solidFill>
                <a:latin typeface="Montserrat-SemiBold"/>
                <a:ea typeface="+mn-ea"/>
                <a:cs typeface="Montserrat-Light"/>
              </a:defRPr>
            </a:lvl1pPr>
          </a:lstStyle>
          <a:p>
            <a:pPr lvl="0"/>
            <a:r>
              <a:rPr lang="de-CH" noProof="0"/>
              <a:t>Surname First name</a:t>
            </a:r>
          </a:p>
        </p:txBody>
      </p:sp>
      <p:sp>
        <p:nvSpPr>
          <p:cNvPr id="20" name="Inhaltsplatzhalter 21">
            <a:extLst>
              <a:ext uri="{FF2B5EF4-FFF2-40B4-BE49-F238E27FC236}">
                <a16:creationId xmlns:a16="http://schemas.microsoft.com/office/drawing/2014/main" id="{B1506356-8CB9-F14E-B412-55667123090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279622" y="2130756"/>
            <a:ext cx="7513983" cy="41433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de-CH" sz="2400" b="0" kern="1200" cap="all" spc="100" baseline="0" dirty="0" smtClean="0">
                <a:solidFill>
                  <a:srgbClr val="1E2846"/>
                </a:solidFill>
                <a:latin typeface="Montserrat-SemiBold"/>
                <a:ea typeface="+mn-ea"/>
                <a:cs typeface="Montserrat-Light"/>
              </a:defRPr>
            </a:lvl1pPr>
          </a:lstStyle>
          <a:p>
            <a:pPr lvl="0"/>
            <a:r>
              <a:rPr lang="de-CH" noProof="0"/>
              <a:t>Title</a:t>
            </a:r>
          </a:p>
        </p:txBody>
      </p:sp>
      <p:pic>
        <p:nvPicPr>
          <p:cNvPr id="21" name="Bildplatzhalter 39">
            <a:hlinkClick r:id="rId4"/>
            <a:extLst>
              <a:ext uri="{FF2B5EF4-FFF2-40B4-BE49-F238E27FC236}">
                <a16:creationId xmlns:a16="http://schemas.microsoft.com/office/drawing/2014/main" id="{D6F9CEED-C555-D145-B5E6-FDD0C1773A4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735" r="735"/>
          <a:stretch/>
        </p:blipFill>
        <p:spPr>
          <a:xfrm>
            <a:off x="2699615" y="5504622"/>
            <a:ext cx="566623" cy="576959"/>
          </a:xfrm>
          <a:prstGeom prst="rect">
            <a:avLst/>
          </a:prstGeom>
        </p:spPr>
      </p:pic>
      <p:pic>
        <p:nvPicPr>
          <p:cNvPr id="22" name="Bildplatzhalter 37">
            <a:hlinkClick r:id="rId7"/>
            <a:extLst>
              <a:ext uri="{FF2B5EF4-FFF2-40B4-BE49-F238E27FC236}">
                <a16:creationId xmlns:a16="http://schemas.microsoft.com/office/drawing/2014/main" id="{5AADB228-F981-4849-9BBB-422C5EB58425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 l="919" r="919"/>
          <a:stretch/>
        </p:blipFill>
        <p:spPr>
          <a:xfrm>
            <a:off x="1919557" y="5504622"/>
            <a:ext cx="566623" cy="576959"/>
          </a:xfrm>
          <a:prstGeom prst="rect">
            <a:avLst/>
          </a:prstGeom>
        </p:spPr>
      </p:pic>
      <p:pic>
        <p:nvPicPr>
          <p:cNvPr id="23" name="Bildplatzhalter 35">
            <a:hlinkClick r:id="rId10"/>
            <a:extLst>
              <a:ext uri="{FF2B5EF4-FFF2-40B4-BE49-F238E27FC236}">
                <a16:creationId xmlns:a16="http://schemas.microsoft.com/office/drawing/2014/main" id="{99D31C9B-7DA6-EF4C-A1FE-76F71D317FE9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rcRect l="735" r="735"/>
          <a:stretch/>
        </p:blipFill>
        <p:spPr>
          <a:xfrm>
            <a:off x="1139497" y="5496245"/>
            <a:ext cx="566623" cy="576959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D3FCEF-3221-1021-0827-1381EE2B225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279899" y="2617159"/>
            <a:ext cx="7513705" cy="3377241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874209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CH" noProof="0"/>
              <a:t>Agenda</a:t>
            </a:r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C0F087-9581-2908-9E24-E3FDE30ADF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0688" y="1720850"/>
            <a:ext cx="11358562" cy="4751873"/>
          </a:xfrm>
          <a:prstGeom prst="rect">
            <a:avLst/>
          </a:prstGeom>
        </p:spPr>
        <p:txBody>
          <a:bodyPr/>
          <a:lstStyle>
            <a:lvl1pPr marL="457200" indent="-457200">
              <a:buSzPct val="100000"/>
              <a:buFont typeface="+mj-lt"/>
              <a:buAutoNum type="arabicPeriod"/>
              <a:defRPr/>
            </a:lvl1pPr>
            <a:lvl2pPr marL="457200" indent="-457200">
              <a:buSzPct val="100000"/>
              <a:buFont typeface="+mj-lt"/>
              <a:buAutoNum type="arabicPeriod"/>
              <a:defRPr/>
            </a:lvl2pPr>
            <a:lvl3pPr marL="841190" indent="-457200">
              <a:buFont typeface="+mj-lt"/>
              <a:buAutoNum type="arabicPeriod"/>
              <a:defRPr/>
            </a:lvl3pPr>
            <a:lvl4pPr marL="1113351" indent="-457200">
              <a:buFont typeface="+mj-lt"/>
              <a:buAutoNum type="arabicPeriod"/>
              <a:defRPr/>
            </a:lvl4pPr>
            <a:lvl5pPr marL="1356761" indent="-457200">
              <a:buFont typeface="+mj-lt"/>
              <a:buAutoNum type="arabicPeriod"/>
              <a:defRPr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3C1F236-B920-DCD5-44F0-ADF67FB11DA9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 dirty="0"/>
          </a:p>
        </p:txBody>
      </p:sp>
    </p:spTree>
    <p:extLst>
      <p:ext uri="{BB962C8B-B14F-4D97-AF65-F5344CB8AC3E}">
        <p14:creationId xmlns:p14="http://schemas.microsoft.com/office/powerpoint/2010/main" val="3067181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ext Headline 1-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E144F9E-19DE-5478-DA44-5CA47AC03E73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57EDBCFB-EEB5-D1DC-B2AF-9768209B0EC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875" y="1731963"/>
            <a:ext cx="11382041" cy="474076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627230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ext Headline 2-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7697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EA3BC2C-328A-38E2-E7EB-8E48D5DE8DD8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9D46B49-0E9B-871C-34CA-1AC71DD2293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875" y="1720850"/>
            <a:ext cx="11382375" cy="47164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524156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 Text Headline 1-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74A28EA-2508-3F4F-2E9B-E6815DBEC285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EE56BC2-459E-9732-DDBA-F57C2060F09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875" y="1720850"/>
            <a:ext cx="5570538" cy="48037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70CC884-86C7-A198-2549-79386D8E782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9825" y="1720850"/>
            <a:ext cx="5559425" cy="4751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677909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2FAC7E2-A0C4-E7B6-F57B-E569DE9B70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6240" y="5209226"/>
            <a:ext cx="11382676" cy="978472"/>
          </a:xfrm>
          <a:prstGeom prst="rect">
            <a:avLst/>
          </a:prstGeom>
          <a:solidFill>
            <a:srgbClr val="F2F2F2"/>
          </a:solidFill>
          <a:ln>
            <a:solidFill>
              <a:srgbClr val="BFBFBF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noProof="0"/>
              <a:t>Placeholder: font Courier New, not smaller than 14pt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515D1FE9-B86F-8F47-A426-95D6698588F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2872" y="2927417"/>
            <a:ext cx="11382676" cy="978472"/>
          </a:xfrm>
          <a:prstGeom prst="rect">
            <a:avLst/>
          </a:prstGeom>
          <a:solidFill>
            <a:srgbClr val="F2F2F2"/>
          </a:solidFill>
          <a:ln>
            <a:solidFill>
              <a:srgbClr val="BFBFBF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noProof="0"/>
              <a:t>Placeholder: font Courier New, not smaller than 14pt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20D602DF-984B-3638-CA3B-6653C731282E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D192A378-FF8A-D2E0-5E4D-E7ED9EB270AB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396874" y="1744663"/>
            <a:ext cx="11382041" cy="107759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9214CD47-6E28-35B1-6180-0DDF2E6927FA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396240" y="4016863"/>
            <a:ext cx="11369308" cy="107759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38574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mas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D980B2-C039-7B43-8DDD-DF9F720D4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452" y="385277"/>
            <a:ext cx="10738464" cy="43842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6" name="Grafik 6">
            <a:extLst>
              <a:ext uri="{FF2B5EF4-FFF2-40B4-BE49-F238E27FC236}">
                <a16:creationId xmlns:a16="http://schemas.microsoft.com/office/drawing/2014/main" id="{B6910616-81FE-ACD3-33C3-ED31E630EE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2062" y="6242048"/>
            <a:ext cx="851159" cy="28220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5DE424-7278-F1FA-75D3-ACD659CB4129}"/>
              </a:ext>
            </a:extLst>
          </p:cNvPr>
          <p:cNvSpPr txBox="1">
            <a:spLocks/>
          </p:cNvSpPr>
          <p:nvPr userDrawn="1"/>
        </p:nvSpPr>
        <p:spPr>
          <a:xfrm>
            <a:off x="606112" y="499260"/>
            <a:ext cx="434340" cy="324446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1500" noProof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2FAC7E2-A0C4-E7B6-F57B-E569DE9B70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6240" y="5158419"/>
            <a:ext cx="11382676" cy="978472"/>
          </a:xfrm>
          <a:prstGeom prst="rect">
            <a:avLst/>
          </a:prstGeom>
          <a:solidFill>
            <a:srgbClr val="F2F2F2"/>
          </a:solidFill>
          <a:ln>
            <a:solidFill>
              <a:srgbClr val="BFBFBF"/>
            </a:solidFill>
          </a:ln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noProof="0"/>
              <a:t>Placeholder: font Courier New, not smaller than 14pt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BF8597E-071E-5D07-68CA-1307E7A41AB9}"/>
              </a:ext>
            </a:extLst>
          </p:cNvPr>
          <p:cNvSpPr txBox="1">
            <a:spLocks/>
          </p:cNvSpPr>
          <p:nvPr userDrawn="1"/>
        </p:nvSpPr>
        <p:spPr>
          <a:xfrm>
            <a:off x="397564" y="379863"/>
            <a:ext cx="636107" cy="4444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2000" b="1" i="0" kern="1200">
                <a:solidFill>
                  <a:srgbClr val="9601FF"/>
                </a:solidFill>
                <a:latin typeface="Montserrat" pitchFamily="2" charset="77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fld id="{C5EF2332-01BF-834F-8236-50238282D533}" type="slidenum">
              <a:rPr lang="de-CH" sz="2400" noProof="0" smtClean="0"/>
              <a:pPr>
                <a:lnSpc>
                  <a:spcPct val="90000"/>
                </a:lnSpc>
                <a:spcBef>
                  <a:spcPts val="750"/>
                </a:spcBef>
              </a:pPr>
              <a:t>‹#›</a:t>
            </a:fld>
            <a:endParaRPr lang="de-CH" sz="2400" noProof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DEF7E777-ADFA-BF0F-70E6-6FC7FBF91671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96875" y="1744663"/>
            <a:ext cx="11382375" cy="32607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65481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396240" y="1747521"/>
            <a:ext cx="11389360" cy="4655565"/>
          </a:xfrm>
          <a:prstGeom prst="rect">
            <a:avLst/>
          </a:prstGeom>
        </p:spPr>
        <p:txBody>
          <a:bodyPr vert="horz" lIns="108000" tIns="46800" rIns="108000" bIns="46800" rtlCol="0" anchor="t" anchorCtr="0">
            <a:noAutofit/>
          </a:bodyPr>
          <a:lstStyle/>
          <a:p>
            <a:pPr lvl="0"/>
            <a:r>
              <a:rPr lang="de-CH" noProof="0" dirty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 dirty="0"/>
              <a:t>Dritte Ebene</a:t>
            </a:r>
          </a:p>
          <a:p>
            <a:pPr lvl="3"/>
            <a:r>
              <a:rPr lang="de-CH" noProof="0" dirty="0"/>
              <a:t>Vierte Ebene</a:t>
            </a:r>
          </a:p>
          <a:p>
            <a:pPr lvl="4"/>
            <a:r>
              <a:rPr lang="de-CH" noProof="0" dirty="0"/>
              <a:t>Fünfte Ebene</a:t>
            </a:r>
          </a:p>
          <a:p>
            <a:pPr lvl="5"/>
            <a:r>
              <a:rPr lang="de-CH" noProof="0" dirty="0"/>
              <a:t>Sechste Ebene</a:t>
            </a:r>
          </a:p>
        </p:txBody>
      </p:sp>
      <p:sp>
        <p:nvSpPr>
          <p:cNvPr id="7" name="Titelplatzhalter 6"/>
          <p:cNvSpPr>
            <a:spLocks noGrp="1"/>
          </p:cNvSpPr>
          <p:nvPr>
            <p:ph type="title"/>
          </p:nvPr>
        </p:nvSpPr>
        <p:spPr>
          <a:xfrm>
            <a:off x="1020297" y="385770"/>
            <a:ext cx="10765303" cy="438429"/>
          </a:xfrm>
          <a:prstGeom prst="rect">
            <a:avLst/>
          </a:prstGeom>
        </p:spPr>
        <p:txBody>
          <a:bodyPr vert="horz" lIns="108000" tIns="46800" rIns="108000" bIns="4680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23171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40" r:id="rId3"/>
    <p:sldLayoutId id="2147483741" r:id="rId4"/>
    <p:sldLayoutId id="2147483708" r:id="rId5"/>
    <p:sldLayoutId id="2147483742" r:id="rId6"/>
    <p:sldLayoutId id="2147483743" r:id="rId7"/>
    <p:sldLayoutId id="2147483744" r:id="rId8"/>
    <p:sldLayoutId id="2147483745" r:id="rId9"/>
    <p:sldLayoutId id="2147483732" r:id="rId10"/>
    <p:sldLayoutId id="2147483746" r:id="rId11"/>
    <p:sldLayoutId id="2147483747" r:id="rId12"/>
    <p:sldLayoutId id="2147483736" r:id="rId13"/>
    <p:sldLayoutId id="2147483737" r:id="rId14"/>
    <p:sldLayoutId id="2147483738" r:id="rId15"/>
    <p:sldLayoutId id="2147483739" r:id="rId16"/>
  </p:sldLayoutIdLst>
  <p:hf hdr="0" dt="0"/>
  <p:txStyles>
    <p:titleStyle>
      <a:lvl1pPr marL="0" algn="l" defTabSz="914400" rtl="0" eaLnBrk="1" fontAlgn="base" latinLnBrk="0" hangingPunct="1">
        <a:lnSpc>
          <a:spcPct val="90000"/>
        </a:lnSpc>
        <a:spcBef>
          <a:spcPts val="750"/>
        </a:spcBef>
        <a:spcAft>
          <a:spcPct val="0"/>
        </a:spcAft>
        <a:defRPr lang="de-DE" sz="2400" b="1" i="0" u="none" kern="1200" cap="all" baseline="0" dirty="0">
          <a:solidFill>
            <a:srgbClr val="141313"/>
          </a:solidFill>
          <a:latin typeface="Montserrat SemiBold" pitchFamily="2" charset="77"/>
          <a:ea typeface="+mj-ea"/>
          <a:cs typeface="Arial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5pPr>
      <a:lvl6pPr marL="609585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6pPr>
      <a:lvl7pPr marL="121917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7pPr>
      <a:lvl8pPr marL="1828754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8pPr>
      <a:lvl9pPr marL="2438339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2"/>
          </a:solidFill>
          <a:latin typeface="Segoe UI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tx1"/>
        </a:buClr>
        <a:buSzPct val="120000"/>
        <a:buFont typeface="Wingdings" pitchFamily="2" charset="2"/>
        <a:buNone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1pPr>
      <a:lvl2pPr marL="296326" indent="-296326" algn="l" rtl="0" eaLnBrk="1" fontAlgn="base" hangingPunct="1">
        <a:lnSpc>
          <a:spcPct val="90000"/>
        </a:lnSpc>
        <a:spcBef>
          <a:spcPts val="300"/>
        </a:spcBef>
        <a:spcAft>
          <a:spcPct val="0"/>
        </a:spcAft>
        <a:buClr>
          <a:schemeClr val="tx1"/>
        </a:buClr>
        <a:buSzPct val="120000"/>
        <a:buFont typeface="Wingdings" pitchFamily="2" charset="2"/>
        <a:buChar char="§"/>
        <a:tabLst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2pPr>
      <a:lvl3pPr marL="623984" indent="-239994" algn="l" rtl="0" eaLnBrk="1" fontAlgn="base" hangingPunct="1">
        <a:lnSpc>
          <a:spcPct val="90000"/>
        </a:lnSpc>
        <a:spcBef>
          <a:spcPts val="300"/>
        </a:spcBef>
        <a:spcAft>
          <a:spcPct val="0"/>
        </a:spcAft>
        <a:buClr>
          <a:srgbClr val="000000"/>
        </a:buClr>
        <a:buFont typeface="Courier New" panose="02070309020205020404" pitchFamily="49" charset="0"/>
        <a:buChar char="o"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3pPr>
      <a:lvl4pPr marL="899562" indent="-243411" algn="l" rtl="0" eaLnBrk="1" fontAlgn="base" hangingPunct="1">
        <a:lnSpc>
          <a:spcPct val="90000"/>
        </a:lnSpc>
        <a:spcBef>
          <a:spcPts val="300"/>
        </a:spcBef>
        <a:spcAft>
          <a:spcPct val="0"/>
        </a:spcAft>
        <a:buClrTx/>
        <a:buFont typeface="Courier New" panose="02070309020205020404" pitchFamily="49" charset="0"/>
        <a:buChar char="o"/>
        <a:tabLst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4pPr>
      <a:lvl5pPr marL="1132389" indent="-232828" algn="l" defTabSz="1200121" rtl="0" eaLnBrk="1" fontAlgn="base" hangingPunct="1">
        <a:lnSpc>
          <a:spcPct val="90000"/>
        </a:lnSpc>
        <a:spcBef>
          <a:spcPts val="300"/>
        </a:spcBef>
        <a:spcAft>
          <a:spcPct val="0"/>
        </a:spcAft>
        <a:buClrTx/>
        <a:buFont typeface="Courier New" panose="02070309020205020404" pitchFamily="49" charset="0"/>
        <a:buChar char="o"/>
        <a:tabLst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5pPr>
      <a:lvl6pPr marL="1365217" indent="-232828" algn="l" defTabSz="1219170" rtl="0" eaLnBrk="1" latinLnBrk="0" hangingPunct="1">
        <a:lnSpc>
          <a:spcPct val="90000"/>
        </a:lnSpc>
        <a:spcBef>
          <a:spcPts val="300"/>
        </a:spcBef>
        <a:buClrTx/>
        <a:buFont typeface="Courier New" panose="02070309020205020404" pitchFamily="49" charset="0"/>
        <a:buChar char="o"/>
        <a:tabLst/>
        <a:defRPr sz="2000" b="0" i="0" kern="1200" baseline="0">
          <a:solidFill>
            <a:srgbClr val="000000"/>
          </a:solidFill>
          <a:latin typeface="Open Sans Light" pitchFamily="2" charset="0"/>
          <a:ea typeface="Open Sans Light" pitchFamily="2" charset="0"/>
          <a:cs typeface="Open Sans Light" pitchFamily="2" charset="0"/>
        </a:defRPr>
      </a:lvl6pPr>
      <a:lvl7pPr marL="623984" indent="-239994" algn="l" defTabSz="1219170" rtl="0" eaLnBrk="1" latinLnBrk="0" hangingPunct="1">
        <a:lnSpc>
          <a:spcPts val="2533"/>
        </a:lnSpc>
        <a:spcBef>
          <a:spcPts val="1200"/>
        </a:spcBef>
        <a:buClr>
          <a:schemeClr val="tx1"/>
        </a:buClr>
        <a:buFont typeface="Segoe UI" pitchFamily="34" charset="0"/>
        <a:buChar char="&gt;"/>
        <a:defRPr sz="2133" kern="1200">
          <a:solidFill>
            <a:srgbClr val="666666"/>
          </a:solidFill>
          <a:latin typeface="Arial"/>
          <a:ea typeface="+mn-ea"/>
          <a:cs typeface="Arial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76" userDrawn="1">
          <p15:clr>
            <a:srgbClr val="F26B43"/>
          </p15:clr>
        </p15:guide>
        <p15:guide id="2" pos="423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pos="7529" userDrawn="1">
          <p15:clr>
            <a:srgbClr val="F26B43"/>
          </p15:clr>
        </p15:guide>
        <p15:guide id="5" orient="horz" pos="3672" userDrawn="1">
          <p15:clr>
            <a:srgbClr val="F26B43"/>
          </p15:clr>
        </p15:guide>
        <p15:guide id="6" orient="horz" pos="4187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https://docs.cloud.oracle.com/en-us/iaas/Content/API/Concepts/cliconcepts.htm" TargetMode="External"/><Relationship Id="rId7" Type="http://schemas.openxmlformats.org/officeDocument/2006/relationships/image" Target="../media/image17.png"/><Relationship Id="rId2" Type="http://schemas.openxmlformats.org/officeDocument/2006/relationships/hyperlink" Target="http://cloud.oracle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docs.cloud.oracle.com/en-us/iaas/Content/API/Concepts/devcloudshellintro.htm" TargetMode="External"/><Relationship Id="rId5" Type="http://schemas.openxmlformats.org/officeDocument/2006/relationships/hyperlink" Target="https://docs.cloud.oracle.com/en-us/iaas/Content/API/Concepts/sdks.htm" TargetMode="External"/><Relationship Id="rId4" Type="http://schemas.openxmlformats.org/officeDocument/2006/relationships/hyperlink" Target="https://docs.cloud.oracle.com/en-us/iaas/Content/API/Concepts/usingapi.ht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F6437F-1663-21CA-CBA7-5D26ADF9D9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noProof="0" dirty="0" err="1"/>
              <a:t>EinleitunG</a:t>
            </a:r>
            <a:endParaRPr lang="de-CH" noProof="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1B8D0DC-0AE2-4996-6B08-B06D426F10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H" dirty="0"/>
              <a:t>DOAG </a:t>
            </a:r>
            <a:r>
              <a:rPr lang="de-CH" noProof="0" dirty="0"/>
              <a:t>OCI Kickstart Workshop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204987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891FB-7629-DF9E-D91F-939A2F026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141AE-EECE-2613-4BB7-8E48E9A78F5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5461" y="1668948"/>
            <a:ext cx="5916435" cy="4803775"/>
          </a:xfrm>
        </p:spPr>
        <p:txBody>
          <a:bodyPr/>
          <a:lstStyle/>
          <a:p>
            <a:r>
              <a:rPr lang="de-CH" dirty="0"/>
              <a:t>Schulungen, Tests und Engineering sind Teil des IT-Alltags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Onboarding neuer Mitarbeiter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Spezifische Mitarbeiterschulung oder Selbststudium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Regelmäßige Schulung von Betriebstätigkeiten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Validierung von DR Use Cases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Schulung von B&amp;R Use Cases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PoC-Umgebung für komplexe Architekturen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Oder einfach die neueste Funktion Testen</a:t>
            </a:r>
          </a:p>
        </p:txBody>
      </p:sp>
      <p:pic>
        <p:nvPicPr>
          <p:cNvPr id="7" name="Content Placeholder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A19D793-64D2-6C57-8736-AEA5C041B2A2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1"/>
          <a:stretch/>
        </p:blipFill>
        <p:spPr>
          <a:xfrm>
            <a:off x="6441896" y="937677"/>
            <a:ext cx="5493703" cy="51521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0470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681C82-EF58-3836-AD27-6C8682856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Aber wir haben ein Testsystem ...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BB8A42-982C-081B-24F8-2F97B40877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874" y="1720850"/>
            <a:ext cx="6118225" cy="4803775"/>
          </a:xfrm>
        </p:spPr>
        <p:txBody>
          <a:bodyPr/>
          <a:lstStyle/>
          <a:p>
            <a:r>
              <a:rPr lang="de-CH"/>
              <a:t>... in der Tat, aber es ...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/>
              <a:t>... wird derzeit von jemand anderem genutzt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/>
              <a:t>... ist unter Wartung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/>
              <a:t>... ist nicht auf dem neuesten Stand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/>
              <a:t>... ist nicht angemessen konfiguriert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/>
              <a:t>... ist nicht skalierbar (Anzahl der Benutzer)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/>
              <a:t>... ist nicht skalierbar (Systemressourcen)</a:t>
            </a:r>
          </a:p>
          <a:p>
            <a:endParaRPr lang="de-CH"/>
          </a:p>
          <a:p>
            <a:r>
              <a:rPr lang="de-CH"/>
              <a:t>Die Zeit für die Entwicklung/Schulung ist begrenzt, und die meiste Zeit wollen Sie nicht für Einrichtungsaufgaben aufwenden.</a:t>
            </a:r>
          </a:p>
          <a:p>
            <a:endParaRPr lang="de-CH"/>
          </a:p>
        </p:txBody>
      </p:sp>
      <p:pic>
        <p:nvPicPr>
          <p:cNvPr id="6" name="Content Placeholder 9" descr="A picture containing indoor, subway, lined, warehouse&#10;&#10;Description automatically generated">
            <a:extLst>
              <a:ext uri="{FF2B5EF4-FFF2-40B4-BE49-F238E27FC236}">
                <a16:creationId xmlns:a16="http://schemas.microsoft.com/office/drawing/2014/main" id="{8F17DDE2-C30E-5571-0DAA-E2818C43A85F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51" r="-2" b="25916"/>
          <a:stretch/>
        </p:blipFill>
        <p:spPr>
          <a:xfrm>
            <a:off x="6409684" y="1302075"/>
            <a:ext cx="5143603" cy="4547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33CC1D-6AAB-2439-C229-7A0FBE17B660}"/>
              </a:ext>
            </a:extLst>
          </p:cNvPr>
          <p:cNvSpPr txBox="1"/>
          <p:nvPr/>
        </p:nvSpPr>
        <p:spPr>
          <a:xfrm>
            <a:off x="6409684" y="5961011"/>
            <a:ext cx="233557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9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Source: Stefan Oehrli, CERN LHC Data Center</a:t>
            </a:r>
          </a:p>
        </p:txBody>
      </p:sp>
    </p:spTree>
    <p:extLst>
      <p:ext uri="{BB962C8B-B14F-4D97-AF65-F5344CB8AC3E}">
        <p14:creationId xmlns:p14="http://schemas.microsoft.com/office/powerpoint/2010/main" val="667667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AC29C-9DC5-8F07-7EBA-EA93EC3AC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Lösungsansätze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016D7D-BC36-F822-C724-96654273D75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455578" y="1720850"/>
            <a:ext cx="6606283" cy="4751388"/>
          </a:xfrm>
        </p:spPr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Flexibilität durch umfangreiche on-</a:t>
            </a:r>
            <a:r>
              <a:rPr lang="de-CH" dirty="0" err="1"/>
              <a:t>premises</a:t>
            </a:r>
            <a:r>
              <a:rPr lang="de-CH" dirty="0"/>
              <a:t> Systeme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Fixkosten?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VM-Umgebungen?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Cloud-Labor und Entwicklungsumgebung?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Manuelle Einrichtung? Klick, klick….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Einführung oder Nutzung von IT-Automatisierung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Skripte, </a:t>
            </a:r>
            <a:r>
              <a:rPr lang="de-CH" dirty="0" err="1"/>
              <a:t>Ansible</a:t>
            </a:r>
            <a:r>
              <a:rPr lang="de-CH" dirty="0"/>
              <a:t>, Puppet,...</a:t>
            </a:r>
          </a:p>
          <a:p>
            <a:endParaRPr lang="de-CH" dirty="0"/>
          </a:p>
          <a:p>
            <a:pPr algn="ctr"/>
            <a:r>
              <a:rPr lang="de-CH" b="1" dirty="0"/>
              <a:t>Wieso nicht Nutzen von </a:t>
            </a:r>
            <a:r>
              <a:rPr lang="de-CH" b="1" dirty="0" err="1"/>
              <a:t>IaC</a:t>
            </a:r>
            <a:r>
              <a:rPr lang="de-CH" b="1" dirty="0"/>
              <a:t> in der Cloud?</a:t>
            </a:r>
          </a:p>
          <a:p>
            <a:endParaRPr lang="de-CH" dirty="0"/>
          </a:p>
        </p:txBody>
      </p:sp>
      <p:pic>
        <p:nvPicPr>
          <p:cNvPr id="5" name="Content Placeholder 8" descr="A picture containing engine&#10;&#10;Description automatically generated">
            <a:extLst>
              <a:ext uri="{FF2B5EF4-FFF2-40B4-BE49-F238E27FC236}">
                <a16:creationId xmlns:a16="http://schemas.microsoft.com/office/drawing/2014/main" id="{F7E12A24-8472-4E2E-D283-904B854CCD5A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74" r="-2" b="9192"/>
          <a:stretch/>
        </p:blipFill>
        <p:spPr>
          <a:xfrm>
            <a:off x="412749" y="1913010"/>
            <a:ext cx="4930256" cy="43670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155837-15B8-DF07-9C8E-19B673D30D31}"/>
              </a:ext>
            </a:extLst>
          </p:cNvPr>
          <p:cNvSpPr txBox="1"/>
          <p:nvPr/>
        </p:nvSpPr>
        <p:spPr>
          <a:xfrm>
            <a:off x="412749" y="6333739"/>
            <a:ext cx="1681551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9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Source: Stefan Oehrli, CERN LHC</a:t>
            </a:r>
            <a:endParaRPr lang="de-CH" sz="7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808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8D2D54-1C7A-052F-16D5-68C17C8F7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Was </a:t>
            </a:r>
            <a:r>
              <a:rPr lang="en-US" dirty="0" err="1"/>
              <a:t>benötigen</a:t>
            </a:r>
            <a:r>
              <a:rPr lang="en-US" dirty="0"/>
              <a:t> </a:t>
            </a:r>
            <a:r>
              <a:rPr lang="en-US" dirty="0" err="1"/>
              <a:t>wir</a:t>
            </a:r>
            <a:r>
              <a:rPr lang="en-US" dirty="0"/>
              <a:t>?</a:t>
            </a:r>
            <a:endParaRPr lang="en-CH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D50517C-F86B-31AE-5D84-A90AE83678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352976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C754BF-26C9-C524-6B13-2650719A6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Oracle Cloud Infrastructure (OCI)</a:t>
            </a:r>
            <a:endParaRPr lang="en-CH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75EC4A-54F1-2428-7D3B-EBC37A2E4C7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Oracle Cloud Infrastructure (OCI)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erforderlich</a:t>
            </a:r>
            <a:endParaRPr lang="en-GB" dirty="0"/>
          </a:p>
          <a:p>
            <a:pPr marL="639226" lvl="1" indent="-342900"/>
            <a:r>
              <a:rPr lang="en-GB" dirty="0"/>
              <a:t>Always Free </a:t>
            </a:r>
            <a:r>
              <a:rPr lang="en-GB" dirty="0" err="1"/>
              <a:t>reicht</a:t>
            </a:r>
            <a:r>
              <a:rPr lang="en-GB" dirty="0"/>
              <a:t> für den </a:t>
            </a:r>
            <a:r>
              <a:rPr lang="en-GB" dirty="0" err="1"/>
              <a:t>Anfang</a:t>
            </a:r>
            <a:endParaRPr lang="en-GB" dirty="0"/>
          </a:p>
          <a:p>
            <a:pPr marL="342900" indent="-342900">
              <a:buFont typeface="Wingdings" pitchFamily="2" charset="2"/>
              <a:buChar char="§"/>
            </a:pPr>
            <a:r>
              <a:rPr lang="en-GB" dirty="0"/>
              <a:t>Alle </a:t>
            </a:r>
            <a:r>
              <a:rPr lang="en-GB" dirty="0" err="1"/>
              <a:t>Arten</a:t>
            </a:r>
            <a:r>
              <a:rPr lang="en-GB" dirty="0"/>
              <a:t> von </a:t>
            </a:r>
            <a:r>
              <a:rPr lang="en-GB" dirty="0" err="1"/>
              <a:t>Ressourcen</a:t>
            </a:r>
            <a:r>
              <a:rPr lang="en-GB" dirty="0"/>
              <a:t> </a:t>
            </a:r>
            <a:r>
              <a:rPr lang="en-GB" dirty="0" err="1"/>
              <a:t>verfügbar</a:t>
            </a:r>
            <a:endParaRPr lang="en-GB" dirty="0"/>
          </a:p>
          <a:p>
            <a:pPr marL="342900" indent="-342900">
              <a:buFont typeface="Wingdings" pitchFamily="2" charset="2"/>
              <a:buChar char="§"/>
            </a:pPr>
            <a:r>
              <a:rPr lang="en-GB" dirty="0" err="1"/>
              <a:t>Verschiedene</a:t>
            </a:r>
            <a:r>
              <a:rPr lang="en-GB" dirty="0"/>
              <a:t>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zur</a:t>
            </a:r>
            <a:r>
              <a:rPr lang="en-GB" dirty="0"/>
              <a:t> </a:t>
            </a:r>
            <a:r>
              <a:rPr lang="en-GB" dirty="0" err="1"/>
              <a:t>Bereitstellung</a:t>
            </a:r>
            <a:r>
              <a:rPr lang="en-GB" dirty="0"/>
              <a:t> von </a:t>
            </a:r>
            <a:r>
              <a:rPr lang="en-GB" dirty="0" err="1"/>
              <a:t>Ressourcen</a:t>
            </a:r>
            <a:endParaRPr lang="en-GB" dirty="0"/>
          </a:p>
          <a:p>
            <a:pPr marL="342900" indent="-342900">
              <a:buFont typeface="Wingdings" pitchFamily="2" charset="2"/>
              <a:buChar char="§"/>
            </a:pPr>
            <a:r>
              <a:rPr lang="en-GB" dirty="0" err="1"/>
              <a:t>Erster</a:t>
            </a:r>
            <a:r>
              <a:rPr lang="en-GB" dirty="0"/>
              <a:t> Start in der Regel </a:t>
            </a:r>
            <a:r>
              <a:rPr lang="en-GB" dirty="0" err="1"/>
              <a:t>mit</a:t>
            </a:r>
            <a:r>
              <a:rPr lang="en-GB" dirty="0"/>
              <a:t> der OCI-</a:t>
            </a:r>
            <a:r>
              <a:rPr lang="en-GB" dirty="0" err="1"/>
              <a:t>Konsole</a:t>
            </a:r>
            <a:endParaRPr lang="en-GB" dirty="0"/>
          </a:p>
          <a:p>
            <a:pPr marL="639226" lvl="1" indent="-342900"/>
            <a:r>
              <a:rPr lang="en-GB" dirty="0"/>
              <a:t>Browser-</a:t>
            </a:r>
            <a:r>
              <a:rPr lang="en-GB" dirty="0" err="1"/>
              <a:t>basierte</a:t>
            </a:r>
            <a:r>
              <a:rPr lang="en-GB" dirty="0"/>
              <a:t> UI </a:t>
            </a:r>
            <a:r>
              <a:rPr lang="en-GB" dirty="0" err="1"/>
              <a:t>z.B.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http://cloud.oracle.com</a:t>
            </a:r>
            <a:endParaRPr lang="en-GB" dirty="0"/>
          </a:p>
          <a:p>
            <a:pPr marL="342900" indent="-342900">
              <a:buFont typeface="Wingdings" pitchFamily="2" charset="2"/>
              <a:buChar char="§"/>
            </a:pPr>
            <a:r>
              <a:rPr lang="en-GB" dirty="0" err="1"/>
              <a:t>Weitere</a:t>
            </a:r>
            <a:r>
              <a:rPr lang="en-GB" dirty="0"/>
              <a:t> von Oracle </a:t>
            </a:r>
            <a:r>
              <a:rPr lang="en-GB" dirty="0" err="1"/>
              <a:t>bereitgestellte</a:t>
            </a:r>
            <a:r>
              <a:rPr lang="en-GB" dirty="0"/>
              <a:t> </a:t>
            </a:r>
            <a:r>
              <a:rPr lang="en-GB" dirty="0" err="1"/>
              <a:t>Methoden</a:t>
            </a:r>
            <a:endParaRPr lang="en-GB" dirty="0"/>
          </a:p>
          <a:p>
            <a:pPr marL="639226" lvl="1" indent="-342900"/>
            <a:r>
              <a:rPr lang="en-GB" dirty="0"/>
              <a:t>Oracle Cloud </a:t>
            </a:r>
            <a:r>
              <a:rPr lang="en-GB" dirty="0" err="1"/>
              <a:t>Befehlszeilenschnittstelle</a:t>
            </a:r>
            <a:r>
              <a:rPr lang="en-GB" dirty="0"/>
              <a:t> </a:t>
            </a:r>
            <a:r>
              <a:rPr lang="en-GB" dirty="0" err="1">
                <a:hlinkClick r:id="rId3"/>
              </a:rPr>
              <a:t>oci</a:t>
            </a:r>
            <a:r>
              <a:rPr lang="en-GB" dirty="0">
                <a:hlinkClick r:id="rId3"/>
              </a:rPr>
              <a:t>-cli</a:t>
            </a:r>
            <a:r>
              <a:rPr lang="en-GB" dirty="0"/>
              <a:t> </a:t>
            </a:r>
          </a:p>
          <a:p>
            <a:pPr marL="639226" lvl="1" indent="-342900"/>
            <a:r>
              <a:rPr lang="en-GB" dirty="0"/>
              <a:t>Oracle Cloud-</a:t>
            </a:r>
            <a:r>
              <a:rPr lang="en-GB" dirty="0" err="1"/>
              <a:t>Infrastruktur</a:t>
            </a:r>
            <a:r>
              <a:rPr lang="en-GB" dirty="0"/>
              <a:t> </a:t>
            </a:r>
            <a:r>
              <a:rPr lang="en-GB" dirty="0">
                <a:hlinkClick r:id="rId4"/>
              </a:rPr>
              <a:t>REST-APIs</a:t>
            </a:r>
            <a:endParaRPr lang="en-GB" dirty="0"/>
          </a:p>
          <a:p>
            <a:pPr marL="639226" lvl="1" indent="-342900"/>
            <a:r>
              <a:rPr lang="en-GB" dirty="0" err="1"/>
              <a:t>Verschiedene</a:t>
            </a:r>
            <a:r>
              <a:rPr lang="en-GB" dirty="0"/>
              <a:t> </a:t>
            </a:r>
            <a:r>
              <a:rPr lang="en-GB" dirty="0">
                <a:hlinkClick r:id="rId5"/>
              </a:rPr>
              <a:t>OCI SDKs </a:t>
            </a:r>
            <a:r>
              <a:rPr lang="en-GB" dirty="0"/>
              <a:t>für </a:t>
            </a:r>
            <a:r>
              <a:rPr lang="en-GB" dirty="0" err="1"/>
              <a:t>gängige</a:t>
            </a:r>
            <a:r>
              <a:rPr lang="en-GB" dirty="0"/>
              <a:t> </a:t>
            </a:r>
            <a:r>
              <a:rPr lang="en-GB" dirty="0" err="1"/>
              <a:t>Sprachen</a:t>
            </a:r>
            <a:r>
              <a:rPr lang="en-GB" dirty="0"/>
              <a:t> </a:t>
            </a:r>
            <a:r>
              <a:rPr lang="en-GB" dirty="0" err="1"/>
              <a:t>z.B.</a:t>
            </a:r>
            <a:r>
              <a:rPr lang="en-GB" dirty="0"/>
              <a:t> Phyton, Java, ...</a:t>
            </a:r>
          </a:p>
          <a:p>
            <a:pPr marL="639226" lvl="1" indent="-342900"/>
            <a:r>
              <a:rPr lang="en-GB" dirty="0"/>
              <a:t>Oracle Cloud </a:t>
            </a:r>
            <a:r>
              <a:rPr lang="en-GB" dirty="0" err="1"/>
              <a:t>Infrastruktur</a:t>
            </a:r>
            <a:r>
              <a:rPr lang="en-GB" dirty="0"/>
              <a:t> </a:t>
            </a:r>
            <a:r>
              <a:rPr lang="en-GB" dirty="0">
                <a:hlinkClick r:id="rId6"/>
              </a:rPr>
              <a:t>Cloud (OCI) Shell</a:t>
            </a:r>
            <a:endParaRPr lang="en-GB" dirty="0"/>
          </a:p>
          <a:p>
            <a:pPr marL="342900" indent="-342900">
              <a:buFont typeface="Wingdings" pitchFamily="2" charset="2"/>
              <a:buChar char="§"/>
            </a:pPr>
            <a:r>
              <a:rPr lang="en-GB" dirty="0" err="1"/>
              <a:t>Keine</a:t>
            </a:r>
            <a:r>
              <a:rPr lang="en-GB" dirty="0"/>
              <a:t> bis moderate </a:t>
            </a:r>
            <a:r>
              <a:rPr lang="en-GB" dirty="0" err="1"/>
              <a:t>Automatisierung</a:t>
            </a:r>
            <a:endParaRPr lang="en-CH" dirty="0"/>
          </a:p>
        </p:txBody>
      </p:sp>
      <p:pic>
        <p:nvPicPr>
          <p:cNvPr id="6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5813DCA-702C-EB80-1338-C278E6BDF3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872" y="823706"/>
            <a:ext cx="4306253" cy="22177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0710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83240-1708-5F48-CDCC-7A683A82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Terraform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941D3-BD5F-576D-BE44-DFB53A5201D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Terraform für die Generation X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 err="1"/>
              <a:t>dictionary.com</a:t>
            </a:r>
            <a:r>
              <a:rPr lang="de-CH" dirty="0"/>
              <a:t>:	</a:t>
            </a:r>
            <a:r>
              <a:rPr lang="de-CH" i="1" dirty="0" err="1"/>
              <a:t>To</a:t>
            </a:r>
            <a:r>
              <a:rPr lang="de-CH" i="1" dirty="0"/>
              <a:t> alter </a:t>
            </a:r>
            <a:r>
              <a:rPr lang="de-CH" i="1" dirty="0" err="1"/>
              <a:t>the</a:t>
            </a:r>
            <a:r>
              <a:rPr lang="de-CH" i="1" dirty="0"/>
              <a:t> </a:t>
            </a:r>
            <a:r>
              <a:rPr lang="de-CH" i="1" dirty="0" err="1"/>
              <a:t>environment</a:t>
            </a:r>
            <a:r>
              <a:rPr lang="de-CH" i="1" dirty="0"/>
              <a:t> </a:t>
            </a:r>
            <a:r>
              <a:rPr lang="de-CH" i="1" dirty="0" err="1"/>
              <a:t>of</a:t>
            </a:r>
            <a:r>
              <a:rPr lang="de-CH" i="1" dirty="0"/>
              <a:t> (a </a:t>
            </a:r>
            <a:r>
              <a:rPr lang="de-CH" i="1" dirty="0" err="1"/>
              <a:t>celestial</a:t>
            </a:r>
            <a:r>
              <a:rPr lang="de-CH" i="1" dirty="0"/>
              <a:t> </a:t>
            </a:r>
            <a:r>
              <a:rPr lang="de-CH" i="1" dirty="0" err="1"/>
              <a:t>body</a:t>
            </a:r>
            <a:r>
              <a:rPr lang="de-CH" i="1" dirty="0"/>
              <a:t>)</a:t>
            </a:r>
            <a:br>
              <a:rPr lang="de-CH" i="1" dirty="0"/>
            </a:br>
            <a:r>
              <a:rPr lang="de-CH" i="1" dirty="0"/>
              <a:t>			in </a:t>
            </a:r>
            <a:r>
              <a:rPr lang="de-CH" i="1" dirty="0" err="1"/>
              <a:t>order</a:t>
            </a:r>
            <a:r>
              <a:rPr lang="de-CH" i="1" dirty="0"/>
              <a:t> </a:t>
            </a:r>
            <a:r>
              <a:rPr lang="de-CH" i="1" dirty="0" err="1"/>
              <a:t>to</a:t>
            </a:r>
            <a:r>
              <a:rPr lang="de-CH" i="1" dirty="0"/>
              <a:t> </a:t>
            </a:r>
            <a:r>
              <a:rPr lang="de-CH" i="1" dirty="0" err="1"/>
              <a:t>make</a:t>
            </a:r>
            <a:r>
              <a:rPr lang="de-CH" i="1" dirty="0"/>
              <a:t> </a:t>
            </a:r>
            <a:r>
              <a:rPr lang="de-CH" i="1" dirty="0" err="1"/>
              <a:t>capable</a:t>
            </a:r>
            <a:r>
              <a:rPr lang="de-CH" i="1" dirty="0"/>
              <a:t> </a:t>
            </a:r>
            <a:r>
              <a:rPr lang="de-CH" i="1" dirty="0" err="1"/>
              <a:t>of</a:t>
            </a:r>
            <a:r>
              <a:rPr lang="de-CH" i="1" dirty="0"/>
              <a:t> </a:t>
            </a:r>
            <a:r>
              <a:rPr lang="de-CH" i="1" dirty="0" err="1"/>
              <a:t>supporting</a:t>
            </a:r>
            <a:br>
              <a:rPr lang="de-CH" i="1" dirty="0"/>
            </a:br>
            <a:r>
              <a:rPr lang="de-CH" i="1" dirty="0"/>
              <a:t>			</a:t>
            </a:r>
            <a:r>
              <a:rPr lang="de-CH" i="1" dirty="0" err="1"/>
              <a:t>terrestrial</a:t>
            </a:r>
            <a:r>
              <a:rPr lang="de-CH" i="1" dirty="0"/>
              <a:t> </a:t>
            </a:r>
            <a:r>
              <a:rPr lang="de-CH" i="1" dirty="0" err="1"/>
              <a:t>life</a:t>
            </a:r>
            <a:r>
              <a:rPr lang="de-CH" i="1" dirty="0"/>
              <a:t> </a:t>
            </a:r>
            <a:r>
              <a:rPr lang="de-CH" i="1" dirty="0" err="1"/>
              <a:t>forms</a:t>
            </a:r>
            <a:endParaRPr lang="de-CH" i="1" dirty="0"/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Reine Science-Fiction </a:t>
            </a:r>
            <a:r>
              <a:rPr lang="de-CH" dirty="0">
                <a:sym typeface="Wingdings" pitchFamily="2" charset="2"/>
              </a:rPr>
              <a:t></a:t>
            </a:r>
            <a:r>
              <a:rPr lang="de-CH" dirty="0"/>
              <a:t>... 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... häufig ein Thema in SF-Büchern, -Filmen, -Serien usw..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Terraform für Millennials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Open-Source-Software von </a:t>
            </a:r>
            <a:r>
              <a:rPr lang="de-CH" dirty="0" err="1"/>
              <a:t>HashiCorp</a:t>
            </a:r>
            <a:endParaRPr lang="de-CH" dirty="0"/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Erste Veröffentlichung Mitte 2014, aktuelle stabile Version 1.2.9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Software-Werkzeug für Infrastruktur als Code als deklarative Konfigurationssprache</a:t>
            </a:r>
          </a:p>
          <a:p>
            <a:pPr marL="639226" lvl="1" indent="-342900">
              <a:buFont typeface="Courier New" panose="02070309020205020404" pitchFamily="49" charset="0"/>
              <a:buChar char="o"/>
            </a:pPr>
            <a:r>
              <a:rPr lang="de-CH" dirty="0"/>
              <a:t>Geschrieben in </a:t>
            </a:r>
            <a:r>
              <a:rPr lang="de-CH" dirty="0" err="1"/>
              <a:t>go</a:t>
            </a:r>
            <a:r>
              <a:rPr lang="de-CH" dirty="0"/>
              <a:t> (siehe https://</a:t>
            </a:r>
            <a:r>
              <a:rPr lang="de-CH" dirty="0" err="1"/>
              <a:t>github.com</a:t>
            </a:r>
            <a:r>
              <a:rPr lang="de-CH" dirty="0"/>
              <a:t>/</a:t>
            </a:r>
            <a:r>
              <a:rPr lang="de-CH" dirty="0" err="1"/>
              <a:t>hashicorp</a:t>
            </a:r>
            <a:r>
              <a:rPr lang="de-CH" dirty="0"/>
              <a:t>/</a:t>
            </a:r>
            <a:r>
              <a:rPr lang="de-CH" dirty="0" err="1"/>
              <a:t>terraform</a:t>
            </a:r>
            <a:r>
              <a:rPr lang="de-CH" dirty="0"/>
              <a:t>)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de-CH" dirty="0"/>
              <a:t>Terraform ist ein Werkzeug für die sichere und effiziente </a:t>
            </a:r>
            <a:r>
              <a:rPr lang="de-CH" b="1" dirty="0"/>
              <a:t>Erstellung</a:t>
            </a:r>
            <a:r>
              <a:rPr lang="de-CH" dirty="0"/>
              <a:t>, </a:t>
            </a:r>
            <a:r>
              <a:rPr lang="de-CH" b="1" dirty="0"/>
              <a:t>Änderung</a:t>
            </a:r>
            <a:r>
              <a:rPr lang="de-CH" dirty="0"/>
              <a:t> und </a:t>
            </a:r>
            <a:r>
              <a:rPr lang="de-CH" b="1" dirty="0"/>
              <a:t>Versionierung</a:t>
            </a:r>
            <a:r>
              <a:rPr lang="de-CH" dirty="0"/>
              <a:t> von Infrastrukturen.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E841DC1-6D09-2482-BF12-098151BE13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63647" y="3480159"/>
            <a:ext cx="3477091" cy="8367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3D6553-50CC-ECD5-B1E8-6D663B27E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6540" y="300706"/>
            <a:ext cx="3633908" cy="23416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4259C9-03E1-4D49-9616-16815D9B83AF}"/>
              </a:ext>
            </a:extLst>
          </p:cNvPr>
          <p:cNvSpPr txBox="1"/>
          <p:nvPr/>
        </p:nvSpPr>
        <p:spPr>
          <a:xfrm>
            <a:off x="8396540" y="2726937"/>
            <a:ext cx="1295226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de-CH" sz="9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Source: Total Recall 1990</a:t>
            </a:r>
            <a:endParaRPr lang="de-CH" sz="7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06705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Folie 1 - &amp;quot;Hier steht der Trainingstitel.&amp;quot;&quot;/&gt;&lt;property id=&quot;20307&quot; value=&quot;342&quot;/&gt;&lt;/object&gt;&lt;object type=&quot;3&quot; unique_id=&quot;10004&quot;&gt;&lt;property id=&quot;20148&quot; value=&quot;5&quot;/&gt;&lt;property id=&quot;20300&quot; value=&quot;Folie 2 - &amp;quot;Vorname Name&amp;quot;&quot;/&gt;&lt;property id=&quot;20307&quot; value=&quot;357&quot;/&gt;&lt;/object&gt;&lt;object type=&quot;3&quot; unique_id=&quot;10005&quot;&gt;&lt;property id=&quot;20148&quot; value=&quot;5&quot;/&gt;&lt;property id=&quot;20300&quot; value=&quot;Folie 3&quot;/&gt;&lt;property id=&quot;20307&quot; value=&quot;358&quot;/&gt;&lt;/object&gt;&lt;object type=&quot;3&quot; unique_id=&quot;10006&quot;&gt;&lt;property id=&quot;20148&quot; value=&quot;5&quot;/&gt;&lt;property id=&quot;20300&quot; value=&quot;Folie 4 - &amp;quot;Hier steht eine Kapitel-Überschrift.&amp;quot;&quot;/&gt;&lt;property id=&quot;20307&quot; value=&quot;344&quot;/&gt;&lt;/object&gt;&lt;object type=&quot;3&quot; unique_id=&quot;10007&quot;&gt;&lt;property id=&quot;20148&quot; value=&quot;5&quot;/&gt;&lt;property id=&quot;20300&quot; value=&quot;Folie 5 - &amp;quot;Agenda&amp;quot;&quot;/&gt;&lt;property id=&quot;20307&quot; value=&quot;362&quot;/&gt;&lt;/object&gt;&lt;object type=&quot;3&quot; unique_id=&quot;10008&quot;&gt;&lt;property id=&quot;20148&quot; value=&quot;5&quot;/&gt;&lt;property id=&quot;20300&quot; value=&quot;Folie 6 - &amp;quot;Hier steht eine 1-zeilige Headline.&amp;quot;&quot;/&gt;&lt;property id=&quot;20307&quot; value=&quot;339&quot;/&gt;&lt;/object&gt;&lt;object type=&quot;3&quot; unique_id=&quot;10009&quot;&gt;&lt;property id=&quot;20148&quot; value=&quot;5&quot;/&gt;&lt;property id=&quot;20300&quot; value=&quot;Folie 7 - &amp;quot;Hier steht eine 2-zeilige Headline.&amp;quot;&quot;/&gt;&lt;property id=&quot;20307&quot; value=&quot;340&quot;/&gt;&lt;/object&gt;&lt;object type=&quot;3&quot; unique_id=&quot;10010&quot;&gt;&lt;property id=&quot;20148&quot; value=&quot;5&quot;/&gt;&lt;property id=&quot;20300&quot; value=&quot;Folie 8 - &amp;quot;Headline&amp;quot;&quot;/&gt;&lt;property id=&quot;20307&quot; value=&quot;363&quot;/&gt;&lt;/object&gt;&lt;object type=&quot;3&quot; unique_id=&quot;10011&quot;&gt;&lt;property id=&quot;20148&quot; value=&quot;5&quot;/&gt;&lt;property id=&quot;20300&quot; value=&quot;Folie 9 - &amp;quot;Referenz Story mit ganzem Bild&amp;quot;&quot;/&gt;&lt;property id=&quot;20307&quot; value=&quot;365&quot;/&gt;&lt;/object&gt;&lt;object type=&quot;3&quot; unique_id=&quot;10012&quot;&gt;&lt;property id=&quot;20148&quot; value=&quot;5&quot;/&gt;&lt;property id=&quot;20300&quot; value=&quot;Folie 10 - &amp;quot;Referenz Story&amp;quot;&quot;/&gt;&lt;property id=&quot;20307&quot; value=&quot;364&quot;/&gt;&lt;/object&gt;&lt;object type=&quot;3&quot; unique_id=&quot;10013&quot;&gt;&lt;property id=&quot;20148&quot; value=&quot;5&quot;/&gt;&lt;property id=&quot;20300&quot; value=&quot;Folie 11 - &amp;quot;Headline&amp;quot;&quot;/&gt;&lt;property id=&quot;20307&quot; value=&quot;366&quot;/&gt;&lt;/object&gt;&lt;object type=&quot;3&quot; unique_id=&quot;10014&quot;&gt;&lt;property id=&quot;20148&quot; value=&quot;5&quot;/&gt;&lt;property id=&quot;20300&quot; value=&quot;Folie 12 - &amp;quot;Headline&amp;quot;&quot;/&gt;&lt;property id=&quot;20307&quot; value=&quot;367&quot;/&gt;&lt;/object&gt;&lt;object type=&quot;3&quot; unique_id=&quot;10015&quot;&gt;&lt;property id=&quot;20148&quot; value=&quot;5&quot;/&gt;&lt;property id=&quot;20300&quot; value=&quot;Folie 13 - &amp;quot;Headline&amp;quot;&quot;/&gt;&lt;property id=&quot;20307&quot; value=&quot;368&quot;/&gt;&lt;/object&gt;&lt;object type=&quot;3&quot; unique_id=&quot;10016&quot;&gt;&lt;property id=&quot;20148&quot; value=&quot;5&quot;/&gt;&lt;property id=&quot;20300&quot; value=&quot;Folie 14 - &amp;quot;Vielen Dank.&amp;quot;&quot;/&gt;&lt;property id=&quot;20307&quot; value=&quot;349&quot;/&gt;&lt;/object&gt;&lt;object type=&quot;3&quot; unique_id=&quot;10017&quot;&gt;&lt;property id=&quot;20148&quot; value=&quot;5&quot;/&gt;&lt;property id=&quot;20300&quot; value=&quot;Folie 15&quot;/&gt;&lt;property id=&quot;20307&quot; value=&quot;355&quot;/&gt;&lt;/object&gt;&lt;object type=&quot;3&quot; unique_id=&quot;10018&quot;&gt;&lt;property id=&quot;20148&quot; value=&quot;5&quot;/&gt;&lt;property id=&quot;20300&quot; value=&quot;Folie 16 - &amp;quot;Icons / Standardobjekte / Best Practice Siegel&amp;quot;&quot;/&gt;&lt;property id=&quot;20307&quot; value=&quot;369&quot;/&gt;&lt;/object&gt;&lt;object type=&quot;3&quot; unique_id=&quot;10019&quot;&gt;&lt;property id=&quot;20148&quot; value=&quot;5&quot;/&gt;&lt;property id=&quot;20300&quot; value=&quot;Folie 17 - &amp;quot;Farbpalette – Trivadis &amp;amp; Friends.&amp;quot;&quot;/&gt;&lt;property id=&quot;20307&quot; value=&quot;351&quot;/&gt;&lt;/object&gt;&lt;/object&gt;&lt;object type=&quot;8&quot; unique_id=&quot;10038&quot;&gt;&lt;/object&gt;&lt;/object&gt;&lt;/database&gt;"/>
  <p:tag name="MMPROD_NEXTUNIQUEID" val="10009"/>
  <p:tag name="SECTOMILLISECCONVERTED" val="1"/>
</p:tagLst>
</file>

<file path=ppt/theme/theme1.xml><?xml version="1.0" encoding="utf-8"?>
<a:theme xmlns:a="http://schemas.openxmlformats.org/drawingml/2006/main" name="TVD_PPT_Template_16zu9_DE">
  <a:themeElements>
    <a:clrScheme name="TVD Farbe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4091B6"/>
      </a:accent1>
      <a:accent2>
        <a:srgbClr val="FC7C77"/>
      </a:accent2>
      <a:accent3>
        <a:srgbClr val="55B8A4"/>
      </a:accent3>
      <a:accent4>
        <a:srgbClr val="F7C94D"/>
      </a:accent4>
      <a:accent5>
        <a:srgbClr val="34495E"/>
      </a:accent5>
      <a:accent6>
        <a:srgbClr val="6D65AB"/>
      </a:accent6>
      <a:hlink>
        <a:srgbClr val="005279"/>
      </a:hlink>
      <a:folHlink>
        <a:srgbClr val="D9DCE4"/>
      </a:folHlink>
    </a:clrScheme>
    <a:fontScheme name="Trivadi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9525">
          <a:solidFill>
            <a:schemeClr val="tx2"/>
          </a:solidFill>
        </a:ln>
      </a:spPr>
      <a:bodyPr rtlCol="0" anchor="ctr"/>
      <a:lstStyle>
        <a:defPPr algn="ctr">
          <a:defRPr sz="14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400" dirty="0" err="1" smtClean="0">
            <a:latin typeface="Arial" charset="0"/>
            <a:ea typeface="Arial" charset="0"/>
            <a:cs typeface="Arial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VD PPT-Template_Training_DE_new" id="{040A6E16-1ABB-C04A-806B-83E0E1BEE21B}" vid="{0281A7E1-7030-4B45-8E0B-798AE9988D0E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GeneralDocType" ma:contentTypeID="0x0101001637CE4A8E76C4448E317F64D25C51140053B0137A43F09C44846777061E0F056A" ma:contentTypeVersion="44" ma:contentTypeDescription="" ma:contentTypeScope="" ma:versionID="2a2d05d53e7b3be4547158bc9b43f65d">
  <xsd:schema xmlns:xsd="http://www.w3.org/2001/XMLSchema" xmlns:xs="http://www.w3.org/2001/XMLSchema" xmlns:p="http://schemas.microsoft.com/office/2006/metadata/properties" xmlns:ns2="49d9e7ef-5d44-4367-90d6-2cc1a328c29d" xmlns:ns3="bd04218d-e560-4a5d-ad18-c196d2420a14" targetNamespace="http://schemas.microsoft.com/office/2006/metadata/properties" ma:root="true" ma:fieldsID="e20b88565520550da69d37cab28b1173" ns2:_="" ns3:_="">
    <xsd:import namespace="49d9e7ef-5d44-4367-90d6-2cc1a328c29d"/>
    <xsd:import namespace="bd04218d-e560-4a5d-ad18-c196d2420a14"/>
    <xsd:element name="properties">
      <xsd:complexType>
        <xsd:sequence>
          <xsd:element name="documentManagement">
            <xsd:complexType>
              <xsd:all>
                <xsd:element ref="ns2:ValidTo" minOccurs="0"/>
                <xsd:element ref="ns2:Responsible" minOccurs="0"/>
                <xsd:element ref="ns2:SecurityLevel" minOccurs="0"/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d9e7ef-5d44-4367-90d6-2cc1a328c29d" elementFormDefault="qualified">
    <xsd:import namespace="http://schemas.microsoft.com/office/2006/documentManagement/types"/>
    <xsd:import namespace="http://schemas.microsoft.com/office/infopath/2007/PartnerControls"/>
    <xsd:element name="ValidTo" ma:index="1" nillable="true" ma:displayName="Valid To" ma:format="DateOnly" ma:indexed="true" ma:internalName="ValidTo" ma:readOnly="false">
      <xsd:simpleType>
        <xsd:restriction base="dms:DateTime"/>
      </xsd:simpleType>
    </xsd:element>
    <xsd:element name="Responsible" ma:index="2" nillable="true" ma:displayName="Responsible" ma:indexed="true" ma:list="UserInfo" ma:SearchPeopleOnly="false" ma:SharePointGroup="0" ma:internalName="Responsible" ma:readOnly="fals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ecurityLevel" ma:index="3" nillable="true" ma:displayName="Security Level" ma:default="internal" ma:format="RadioButtons" ma:indexed="true" ma:internalName="SecurityLevel" ma:readOnly="false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  <xsd:element name="SharedWithUsers" ma:index="11" nillable="true" ma:displayName="Shared With" ma:SearchPeopleOnly="false" ma:SharePointGroup="0" ma:internalName="SharedWithUsers" ma:readOnly="tru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04218d-e560-4a5d-ad18-c196d2420a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sponsible xmlns="49d9e7ef-5d44-4367-90d6-2cc1a328c29d">
      <UserInfo>
        <DisplayName/>
        <AccountId xsi:nil="true"/>
        <AccountType/>
      </UserInfo>
    </Responsible>
    <SecurityLevel xmlns="49d9e7ef-5d44-4367-90d6-2cc1a328c29d">internal</SecurityLevel>
    <ValidTo xmlns="49d9e7ef-5d44-4367-90d6-2cc1a328c29d" xsi:nil="true"/>
  </documentManagement>
</p:properties>
</file>

<file path=customXml/itemProps1.xml><?xml version="1.0" encoding="utf-8"?>
<ds:datastoreItem xmlns:ds="http://schemas.openxmlformats.org/officeDocument/2006/customXml" ds:itemID="{3E992F7D-77EB-45D8-83EA-D9433BE247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9d9e7ef-5d44-4367-90d6-2cc1a328c29d"/>
    <ds:schemaRef ds:uri="bd04218d-e560-4a5d-ad18-c196d2420a1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963054-8648-43A2-92C9-BA1FDBC93AF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EB2428-06DB-42A3-A94E-EC55E92563A2}">
  <ds:schemaRefs>
    <ds:schemaRef ds:uri="http://www.w3.org/XML/1998/namespace"/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bd04218d-e560-4a5d-ad18-c196d2420a14"/>
    <ds:schemaRef ds:uri="49d9e7ef-5d44-4367-90d6-2cc1a328c29d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TVD_PPT_Template_16zu9_DE</Template>
  <TotalTime>26</TotalTime>
  <Words>392</Words>
  <Application>Microsoft Macintosh PowerPoint</Application>
  <PresentationFormat>Widescreen</PresentationFormat>
  <Paragraphs>60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Courier New</vt:lpstr>
      <vt:lpstr>Montserrat</vt:lpstr>
      <vt:lpstr>Montserrat SemiBold</vt:lpstr>
      <vt:lpstr>Montserrat-SemiBold</vt:lpstr>
      <vt:lpstr>Open Sans Light</vt:lpstr>
      <vt:lpstr>Segoe UI</vt:lpstr>
      <vt:lpstr>Wingdings</vt:lpstr>
      <vt:lpstr>TVD_PPT_Template_16zu9_DE</vt:lpstr>
      <vt:lpstr>EinleitunG</vt:lpstr>
      <vt:lpstr>Motivation</vt:lpstr>
      <vt:lpstr>Aber wir haben ein Testsystem ...</vt:lpstr>
      <vt:lpstr>Lösungsansätze</vt:lpstr>
      <vt:lpstr>Was benötigen wir?</vt:lpstr>
      <vt:lpstr>Oracle Cloud Infrastructure (OCI)</vt:lpstr>
      <vt:lpstr>Terraform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Oehrli, Stefan</dc:creator>
  <cp:lastModifiedBy>Oehrli, Stefan</cp:lastModifiedBy>
  <cp:revision>3</cp:revision>
  <cp:lastPrinted>2011-06-06T08:45:27Z</cp:lastPrinted>
  <dcterms:created xsi:type="dcterms:W3CDTF">2022-09-08T07:17:46Z</dcterms:created>
  <dcterms:modified xsi:type="dcterms:W3CDTF">2022-09-20T09:02:24Z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0x0101001637CE4A8E76C4448E317F64D25C51140053B0137A43F09C44846777061E0F056A</vt:lpwstr>
  </property>
  <property fmtid="{D5CDD505-2E9C-101B-9397-08002B2CF9AE}" pid="3" name="Self Training">
    <vt:lpwstr/>
  </property>
  <property fmtid="{D5CDD505-2E9C-101B-9397-08002B2CF9AE}" pid="4" name="_ExtendedDescription">
    <vt:lpwstr/>
  </property>
</Properties>
</file>

<file path=docProps/thumbnail.jpeg>
</file>